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microsoft.com/office/2006/relationships/ui/userCustomization" Target="userCustomization/customUI.xml"/><Relationship Id="rId1" Type="http://schemas.openxmlformats.org/officeDocument/2006/relationships/officeDocument" Target="ppt/presentation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11" r:id="rId2"/>
    <p:sldId id="304" r:id="rId3"/>
    <p:sldId id="282" r:id="rId4"/>
    <p:sldId id="308" r:id="rId5"/>
    <p:sldId id="302" r:id="rId6"/>
    <p:sldId id="309" r:id="rId7"/>
    <p:sldId id="312" r:id="rId8"/>
    <p:sldId id="259" r:id="rId9"/>
    <p:sldId id="262" r:id="rId10"/>
    <p:sldId id="261" r:id="rId11"/>
    <p:sldId id="303" r:id="rId12"/>
    <p:sldId id="305" r:id="rId13"/>
    <p:sldId id="263" r:id="rId14"/>
    <p:sldId id="264" r:id="rId15"/>
    <p:sldId id="265" r:id="rId16"/>
    <p:sldId id="266" r:id="rId17"/>
    <p:sldId id="296" r:id="rId18"/>
    <p:sldId id="297" r:id="rId19"/>
    <p:sldId id="301" r:id="rId20"/>
    <p:sldId id="300" r:id="rId21"/>
    <p:sldId id="298" r:id="rId22"/>
    <p:sldId id="299" r:id="rId23"/>
    <p:sldId id="269" r:id="rId24"/>
    <p:sldId id="270" r:id="rId25"/>
    <p:sldId id="306" r:id="rId26"/>
    <p:sldId id="268" r:id="rId27"/>
    <p:sldId id="310" r:id="rId28"/>
    <p:sldId id="272" r:id="rId29"/>
    <p:sldId id="273" r:id="rId30"/>
    <p:sldId id="274" r:id="rId31"/>
    <p:sldId id="286" r:id="rId32"/>
    <p:sldId id="276" r:id="rId33"/>
    <p:sldId id="277" r:id="rId34"/>
    <p:sldId id="307" r:id="rId35"/>
    <p:sldId id="281" r:id="rId36"/>
    <p:sldId id="313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3300"/>
    <a:srgbClr val="663300"/>
    <a:srgbClr val="0000FF"/>
    <a:srgbClr val="CC3399"/>
    <a:srgbClr val="FF3399"/>
    <a:srgbClr val="CC0099"/>
    <a:srgbClr val="FF00FF"/>
    <a:srgbClr val="FF9999"/>
    <a:srgbClr val="200CB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74" autoAdjust="0"/>
    <p:restoredTop sz="94660"/>
  </p:normalViewPr>
  <p:slideViewPr>
    <p:cSldViewPr>
      <p:cViewPr varScale="1">
        <p:scale>
          <a:sx n="61" d="100"/>
          <a:sy n="61" d="100"/>
        </p:scale>
        <p:origin x="-100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3134F-B15A-49A4-A52F-B10668EF7176}" type="datetimeFigureOut">
              <a:rPr lang="en-GB" smtClean="0"/>
              <a:pPr/>
              <a:t>21/11/2017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E8C9A-84B0-4EB3-A78F-DB818735EBDF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FE8C9A-84B0-4EB3-A78F-DB818735EBDF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775D-5AE7-4DF9-9619-CC8E69C69217}" type="datetimeFigureOut">
              <a:rPr lang="en-GB" smtClean="0"/>
              <a:pPr/>
              <a:t>21/11/2017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95F2-1B54-46E5-9314-21435EA9410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775D-5AE7-4DF9-9619-CC8E69C69217}" type="datetimeFigureOut">
              <a:rPr lang="en-GB" smtClean="0"/>
              <a:pPr/>
              <a:t>21/11/2017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95F2-1B54-46E5-9314-21435EA9410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775D-5AE7-4DF9-9619-CC8E69C69217}" type="datetimeFigureOut">
              <a:rPr lang="en-GB" smtClean="0"/>
              <a:pPr/>
              <a:t>21/11/2017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95F2-1B54-46E5-9314-21435EA9410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775D-5AE7-4DF9-9619-CC8E69C69217}" type="datetimeFigureOut">
              <a:rPr lang="en-GB" smtClean="0"/>
              <a:pPr/>
              <a:t>21/11/2017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95F2-1B54-46E5-9314-21435EA9410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775D-5AE7-4DF9-9619-CC8E69C69217}" type="datetimeFigureOut">
              <a:rPr lang="en-GB" smtClean="0"/>
              <a:pPr/>
              <a:t>21/11/2017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95F2-1B54-46E5-9314-21435EA9410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775D-5AE7-4DF9-9619-CC8E69C69217}" type="datetimeFigureOut">
              <a:rPr lang="en-GB" smtClean="0"/>
              <a:pPr/>
              <a:t>21/11/2017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95F2-1B54-46E5-9314-21435EA9410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775D-5AE7-4DF9-9619-CC8E69C69217}" type="datetimeFigureOut">
              <a:rPr lang="en-GB" smtClean="0"/>
              <a:pPr/>
              <a:t>21/11/2017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95F2-1B54-46E5-9314-21435EA9410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775D-5AE7-4DF9-9619-CC8E69C69217}" type="datetimeFigureOut">
              <a:rPr lang="en-GB" smtClean="0"/>
              <a:pPr/>
              <a:t>21/11/2017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95F2-1B54-46E5-9314-21435EA9410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775D-5AE7-4DF9-9619-CC8E69C69217}" type="datetimeFigureOut">
              <a:rPr lang="en-GB" smtClean="0"/>
              <a:pPr/>
              <a:t>21/11/2017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95F2-1B54-46E5-9314-21435EA9410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775D-5AE7-4DF9-9619-CC8E69C69217}" type="datetimeFigureOut">
              <a:rPr lang="en-GB" smtClean="0"/>
              <a:pPr/>
              <a:t>21/11/2017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95F2-1B54-46E5-9314-21435EA9410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775D-5AE7-4DF9-9619-CC8E69C69217}" type="datetimeFigureOut">
              <a:rPr lang="en-GB" smtClean="0"/>
              <a:pPr/>
              <a:t>21/11/2017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A95F2-1B54-46E5-9314-21435EA9410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2775D-5AE7-4DF9-9619-CC8E69C69217}" type="datetimeFigureOut">
              <a:rPr lang="en-GB" smtClean="0"/>
              <a:pPr/>
              <a:t>21/11/2017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A95F2-1B54-46E5-9314-21435EA9410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blank post it note with pi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1520" y="188640"/>
            <a:ext cx="6840760" cy="542798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42" name="Picture 18" descr="Image result for church 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35714">
            <a:off x="820238" y="2366522"/>
            <a:ext cx="3090909" cy="2808312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Image result for blank post it note with p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628800"/>
            <a:ext cx="5931024" cy="52292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 rot="21077523">
            <a:off x="3511252" y="4140423"/>
            <a:ext cx="476133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t-MT" sz="9600" b="1" cap="none" spc="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kaFrivolity" pitchFamily="66" charset="0"/>
              </a:rPr>
              <a:t>Welcome</a:t>
            </a:r>
            <a:endParaRPr lang="en-US" sz="9600" b="1" cap="none" spc="0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0000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kaFrivolity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 rot="21114367">
            <a:off x="504169" y="777960"/>
            <a:ext cx="501030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t-MT" sz="9600" b="1" cap="none" spc="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dugi" pitchFamily="34" charset="0"/>
              </a:rPr>
              <a:t>Merħba</a:t>
            </a:r>
            <a:endParaRPr lang="en-US" sz="9600" b="1" cap="none" spc="0" dirty="0">
              <a:ln w="28575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Gadugi" pitchFamily="34" charset="0"/>
            </a:endParaRPr>
          </a:p>
        </p:txBody>
      </p:sp>
      <p:sp>
        <p:nvSpPr>
          <p:cNvPr id="1032" name="AutoShape 8" descr="Image result for pin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34" name="AutoShape 10" descr="Image result for pin 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4" descr="Image result for pin clipart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 bwMode="auto">
          <a:xfrm rot="2376551">
            <a:off x="7170368" y="1458231"/>
            <a:ext cx="784301" cy="52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Oval 16"/>
          <p:cNvSpPr/>
          <p:nvPr/>
        </p:nvSpPr>
        <p:spPr>
          <a:xfrm rot="1070165">
            <a:off x="7405251" y="1905449"/>
            <a:ext cx="432048" cy="2306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4" descr="Image result for pin clipart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 rot="2376551">
            <a:off x="5226151" y="-53936"/>
            <a:ext cx="784301" cy="5273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7"/>
          <p:cNvSpPr/>
          <p:nvPr/>
        </p:nvSpPr>
        <p:spPr>
          <a:xfrm rot="1070165">
            <a:off x="5461034" y="393280"/>
            <a:ext cx="432048" cy="230636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44" name="Picture 20" descr="Image result for church clipar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45403">
            <a:off x="6250039" y="2050546"/>
            <a:ext cx="1296144" cy="1890105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8" presetClass="entr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 animBg="1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7693"/>
            <a:ext cx="406794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t-MT" sz="5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“</a:t>
            </a:r>
            <a:r>
              <a:rPr lang="en-US" sz="5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Meta </a:t>
            </a:r>
            <a:r>
              <a:rPr lang="en-US" sz="5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jiġi</a:t>
            </a:r>
            <a:r>
              <a:rPr lang="en-US" sz="5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</a:p>
          <a:p>
            <a:pPr algn="ctr"/>
            <a:r>
              <a:rPr lang="en-US" sz="5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Bin</a:t>
            </a:r>
          </a:p>
          <a:p>
            <a:pPr algn="ctr"/>
            <a:r>
              <a:rPr lang="en-US" sz="5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il-bniedem</a:t>
            </a:r>
            <a:r>
              <a:rPr lang="en-US" sz="5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54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5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fil-glorja</a:t>
            </a:r>
            <a:r>
              <a:rPr lang="en-US" sz="5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tiegħu</a:t>
            </a:r>
            <a:r>
              <a:rPr lang="en-US" sz="5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u </a:t>
            </a:r>
          </a:p>
          <a:p>
            <a:pPr algn="ctr"/>
            <a:r>
              <a:rPr lang="en-US" sz="5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bl-anġli</a:t>
            </a:r>
            <a:r>
              <a:rPr lang="en-US" sz="5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kollha</a:t>
            </a:r>
            <a:r>
              <a:rPr lang="en-US" sz="5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miegħu</a:t>
            </a:r>
            <a:r>
              <a:rPr lang="en-US" sz="5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endParaRPr lang="en-US" sz="5400" b="1" dirty="0">
              <a:ln w="28575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9458" name="Picture 2" descr="http://lh4.ggpht.com/-6i8cM0WZdw0/TUn1rSjZTbI/AAAAAAAAD1o/yX2OEIoatHc/0613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0"/>
            <a:ext cx="514806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imbagħad</a:t>
            </a:r>
            <a:r>
              <a:rPr lang="en-US" sz="6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6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joqgħod</a:t>
            </a:r>
            <a:r>
              <a:rPr lang="en-US" sz="6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6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fuq</a:t>
            </a:r>
            <a:r>
              <a:rPr lang="en-US" sz="6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</a:p>
          <a:p>
            <a:pPr algn="ctr"/>
            <a:r>
              <a:rPr lang="en-US" sz="6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it-</a:t>
            </a:r>
            <a:r>
              <a:rPr lang="en-US" sz="6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tron</a:t>
            </a:r>
            <a:r>
              <a:rPr lang="en-US" sz="6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6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glorjuż</a:t>
            </a:r>
            <a:r>
              <a:rPr lang="en-US" sz="6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6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tiegħu</a:t>
            </a:r>
            <a:r>
              <a:rPr lang="en-US" sz="6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. </a:t>
            </a:r>
            <a:endParaRPr lang="en-GB" sz="6000" dirty="0">
              <a:solidFill>
                <a:srgbClr val="7030A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1484784"/>
            <a:ext cx="9649072" cy="5373216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U</a:t>
            </a:r>
            <a:r>
              <a:rPr lang="mt-MT" sz="60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6000" b="1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quddiemu</a:t>
            </a:r>
            <a:r>
              <a:rPr lang="en-US" sz="60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6000" b="1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jinġabru</a:t>
            </a:r>
            <a:r>
              <a:rPr lang="en-US" sz="60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6000" b="1" dirty="0" smtClean="0">
              <a:ln w="28575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60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l-</a:t>
            </a:r>
            <a:r>
              <a:rPr lang="en-US" sz="6000" b="1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ġnus</a:t>
            </a:r>
            <a:r>
              <a:rPr lang="en-US" sz="60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6000" b="1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kollha</a:t>
            </a:r>
            <a:r>
              <a:rPr lang="mt-MT" sz="60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</a:t>
            </a:r>
            <a:endParaRPr lang="en-GB" sz="6000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u </a:t>
            </a:r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hu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jifridhom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minn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xulxin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</a:t>
            </a:r>
            <a:r>
              <a:rPr lang="mt-MT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bħalma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r-</a:t>
            </a:r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ragħaj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jifred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4800" b="1" dirty="0" smtClean="0">
              <a:ln w="285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in-</a:t>
            </a:r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nagħaġ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mill-</a:t>
            </a:r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mogħoż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:</a:t>
            </a:r>
            <a:endParaRPr lang="en-US" sz="4800" b="1" dirty="0" smtClean="0">
              <a:ln w="28575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10" descr="http://www.arthursclipart.org/animals%20domestic/domestic/goat2.gi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 flipH="1">
            <a:off x="6948264" y="2276872"/>
            <a:ext cx="2195736" cy="2385442"/>
          </a:xfrm>
          <a:prstGeom prst="rect">
            <a:avLst/>
          </a:prstGeom>
          <a:noFill/>
        </p:spPr>
      </p:pic>
      <p:pic>
        <p:nvPicPr>
          <p:cNvPr id="5" name="Picture 6" descr="http://www.clipartjungle.com/clipart/goats/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5580112" y="3140968"/>
            <a:ext cx="2232248" cy="2088232"/>
          </a:xfrm>
          <a:prstGeom prst="rect">
            <a:avLst/>
          </a:prstGeom>
          <a:noFill/>
        </p:spPr>
      </p:pic>
      <p:pic>
        <p:nvPicPr>
          <p:cNvPr id="16401" name="Picture 17" descr="http://upload.wikimedia.org/wikipedia/commons/thumb/f/f5/Goat_cartoon_04.svg/376px-Goat_cartoon_04.sv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0712" y="4826868"/>
            <a:ext cx="2573288" cy="2031132"/>
          </a:xfrm>
          <a:prstGeom prst="rect">
            <a:avLst/>
          </a:prstGeom>
          <a:noFill/>
        </p:spPr>
      </p:pic>
      <p:pic>
        <p:nvPicPr>
          <p:cNvPr id="33794" name="Picture 2" descr="Image result for sheep clipar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lum bright="-10000"/>
          </a:blip>
          <a:stretch>
            <a:fillRect/>
          </a:stretch>
        </p:blipFill>
        <p:spPr bwMode="auto">
          <a:xfrm>
            <a:off x="539552" y="2420888"/>
            <a:ext cx="2607078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96" name="Picture 4" descr="Image result for sheep clipar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/>
          </a:blip>
          <a:srcRect/>
          <a:stretch>
            <a:fillRect/>
          </a:stretch>
        </p:blipFill>
        <p:spPr bwMode="auto">
          <a:xfrm>
            <a:off x="683568" y="4648149"/>
            <a:ext cx="2666312" cy="2209851"/>
          </a:xfrm>
          <a:prstGeom prst="rect">
            <a:avLst/>
          </a:prstGeom>
          <a:noFill/>
        </p:spPr>
      </p:pic>
      <p:pic>
        <p:nvPicPr>
          <p:cNvPr id="34820" name="Picture 4" descr="Related ima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55776" y="2348880"/>
            <a:ext cx="4320480" cy="54006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in-</a:t>
            </a:r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nagħaġ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iqegħedhom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fuq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4800" b="1" dirty="0" smtClean="0">
              <a:ln w="28575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il-lemin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tiegħu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4800" b="1" dirty="0" smtClean="0">
              <a:ln w="28575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u l-</a:t>
            </a:r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mogħoż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4800" b="1" dirty="0" smtClean="0">
              <a:ln w="28575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fuq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ix-</a:t>
            </a:r>
            <a:r>
              <a:rPr lang="en-US" sz="4800" b="1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xellug</a:t>
            </a:r>
            <a:r>
              <a:rPr lang="en-US" sz="48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. </a:t>
            </a:r>
            <a:endParaRPr lang="en-US" sz="4800" b="1" dirty="0" smtClean="0">
              <a:ln w="28575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5364" name="Picture 4" descr="http://pericope.org/buls-notes/images/sheep_and_goat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268760"/>
            <a:ext cx="6120680" cy="558924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-1"/>
            <a:ext cx="9144000" cy="5301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0" y="52292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Imbagħad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is-Sultan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jgħid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lil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dawk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ta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’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fuq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il-lemin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tiegħu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:</a:t>
            </a:r>
            <a:endParaRPr lang="en-US" sz="4800" b="1" dirty="0">
              <a:ln w="28575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6" name="Picture 10" descr="Portal http://www.wpsubscribers.com/?hop=topogiyo  http://www.desktoplightingfast/Zorro123 http://www.laptoptrainingcollege.com http://welbor.553.clicksurecpa.com/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-171400"/>
            <a:ext cx="5472608" cy="727280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Rectangle 1"/>
          <p:cNvSpPr/>
          <p:nvPr/>
        </p:nvSpPr>
        <p:spPr>
          <a:xfrm>
            <a:off x="0" y="188640"/>
            <a:ext cx="493204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“</a:t>
            </a:r>
            <a:r>
              <a:rPr lang="en-US" sz="4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Ejjew</a:t>
            </a:r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r>
              <a:rPr lang="en-US" sz="4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imberkin</a:t>
            </a:r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minn</a:t>
            </a:r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Missieri</a:t>
            </a:r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</a:t>
            </a:r>
            <a:endParaRPr lang="mt-MT" sz="46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00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ħudu</a:t>
            </a:r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b’wirt</a:t>
            </a:r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tagħkom</a:t>
            </a:r>
            <a:endParaRPr lang="mt-MT" sz="46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00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is-</a:t>
            </a:r>
            <a:r>
              <a:rPr lang="en-US" sz="4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Saltna</a:t>
            </a:r>
            <a:endParaRPr lang="mt-MT" sz="46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00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li</a:t>
            </a:r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tħejjiet</a:t>
            </a:r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għalikom</a:t>
            </a:r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sa</a:t>
            </a:r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46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00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mill-</a:t>
            </a:r>
            <a:r>
              <a:rPr lang="en-US" sz="4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ħolqien</a:t>
            </a:r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46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00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tad-</a:t>
            </a:r>
            <a:r>
              <a:rPr lang="en-US" sz="4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dinja</a:t>
            </a:r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.</a:t>
            </a:r>
            <a:r>
              <a:rPr lang="en-US" sz="4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en-US" sz="4600" b="1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FFC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mudpreacher.files.wordpress.com/2012/09/jesus-bread-of-li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Għax</a:t>
            </a:r>
            <a:r>
              <a:rPr lang="en-US" sz="6000" b="1" dirty="0" smtClean="0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6000" b="1" dirty="0" err="1" smtClean="0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jien</a:t>
            </a:r>
            <a:r>
              <a:rPr lang="en-US" sz="6000" b="1" dirty="0" smtClean="0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6000" b="1" dirty="0" err="1" smtClean="0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kont</a:t>
            </a:r>
            <a:r>
              <a:rPr lang="en-US" sz="6000" b="1" dirty="0" smtClean="0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6000" b="1" dirty="0" err="1" smtClean="0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bil-ġuħ</a:t>
            </a:r>
            <a:r>
              <a:rPr lang="en-US" sz="6000" b="1" dirty="0" smtClean="0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6000" b="1" dirty="0" smtClean="0">
              <a:ln w="38100"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6000" b="1" dirty="0" smtClean="0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u </a:t>
            </a:r>
            <a:r>
              <a:rPr lang="en-US" sz="6000" b="1" dirty="0" err="1" smtClean="0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tmajtuni</a:t>
            </a:r>
            <a:r>
              <a:rPr lang="en-US" sz="6000" b="1" dirty="0" smtClean="0">
                <a:ln w="38100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</a:t>
            </a:r>
            <a:endParaRPr lang="mt-MT" sz="6000" b="1" dirty="0" smtClean="0">
              <a:ln w="38100"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s3.amazonaws.com/images-epals-com/Everest/BoyDrinkingWater72.jpg"/>
          <p:cNvPicPr>
            <a:picLocks noChangeAspect="1" noChangeArrowheads="1"/>
          </p:cNvPicPr>
          <p:nvPr/>
        </p:nvPicPr>
        <p:blipFill>
          <a:blip r:embed="rId2" cstate="print"/>
          <a:srcRect b="7008"/>
          <a:stretch>
            <a:fillRect/>
          </a:stretch>
        </p:blipFill>
        <p:spPr bwMode="auto">
          <a:xfrm>
            <a:off x="0" y="0"/>
            <a:ext cx="9144000" cy="6093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kont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bil-għatx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u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sqejtuni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endParaRPr lang="en-GB" sz="5400" b="1" dirty="0">
              <a:ln w="28575">
                <a:solidFill>
                  <a:schemeClr val="tx1"/>
                </a:solidFill>
              </a:ln>
              <a:solidFill>
                <a:srgbClr val="FF3399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 rot="10800000">
            <a:off x="755576" y="0"/>
            <a:ext cx="8388424" cy="5013176"/>
          </a:xfrm>
          <a:prstGeom prst="rtTriangle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6322" name="Picture 2" descr="http://secondchancedad.com/wp-content/uploads/2011/09/Depositphotos_6318636_l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-468560" y="-243408"/>
            <a:ext cx="10153128" cy="6408712"/>
          </a:xfrm>
          <a:prstGeom prst="snipRoundRect">
            <a:avLst>
              <a:gd name="adj1" fmla="val 16667"/>
              <a:gd name="adj2" fmla="val 24711"/>
            </a:avLst>
          </a:prstGeom>
          <a:noFill/>
          <a:effectLst>
            <a:softEdge rad="635000"/>
          </a:effectLst>
        </p:spPr>
      </p:pic>
      <p:sp>
        <p:nvSpPr>
          <p:cNvPr id="3" name="Rectangle 2"/>
          <p:cNvSpPr/>
          <p:nvPr/>
        </p:nvSpPr>
        <p:spPr>
          <a:xfrm>
            <a:off x="0" y="5842337"/>
            <a:ext cx="914400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200" b="1" dirty="0" err="1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kont</a:t>
            </a:r>
            <a:r>
              <a:rPr lang="en-US" sz="62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6200" b="1" dirty="0" err="1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barrani</a:t>
            </a:r>
            <a:r>
              <a:rPr lang="en-US" sz="62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u </a:t>
            </a:r>
            <a:r>
              <a:rPr lang="en-US" sz="6200" b="1" dirty="0" err="1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lqajtuni</a:t>
            </a:r>
            <a:r>
              <a:rPr lang="en-US" sz="6200" b="1" dirty="0" smtClean="0">
                <a:ln w="28575">
                  <a:solidFill>
                    <a:schemeClr val="tx1"/>
                  </a:solidFill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</a:t>
            </a:r>
            <a:r>
              <a:rPr lang="en-US" sz="6000" b="1" dirty="0" smtClean="0">
                <a:ln w="2857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en-GB" sz="6000" b="1" dirty="0">
              <a:ln w="28575">
                <a:solidFill>
                  <a:schemeClr val="tx1"/>
                </a:solidFill>
              </a:ln>
              <a:solidFill>
                <a:srgbClr val="00B05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http://3.bp.blogspot.com/-5zTS23kPxD0/T6sd1sq8ERI/AAAAAAAAIhE/K_dCJ2DFgew/s400/WhiteGreatCamas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13909"/>
          <a:stretch>
            <a:fillRect/>
          </a:stretch>
        </p:blipFill>
        <p:spPr bwMode="auto">
          <a:xfrm rot="6833192">
            <a:off x="5332806" y="967109"/>
            <a:ext cx="2304256" cy="2376264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3" name="Picture 6" descr="http://m.rgbimg.com/cache1sB9LA/users/x/xy/xymonau/600/nzhjwP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00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360199" y="2637657"/>
            <a:ext cx="5715000" cy="194347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5" name="Picture 14" descr="http://3.bp.blogspot.com/-5zTS23kPxD0/T6sd1sq8ERI/AAAAAAAAIhE/K_dCJ2DFgew/s400/WhiteGreatCam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420888"/>
            <a:ext cx="2843808" cy="249289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" name="Picture 6" descr="http://m.rgbimg.com/cache1sB9LA/users/x/xy/xymonau/600/nzhjwP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66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rot="21252248">
            <a:off x="41763" y="259962"/>
            <a:ext cx="6039599" cy="311078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7" name="Rectangle 6"/>
          <p:cNvSpPr/>
          <p:nvPr/>
        </p:nvSpPr>
        <p:spPr>
          <a:xfrm rot="21154934">
            <a:off x="356908" y="579570"/>
            <a:ext cx="5509983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t-MT" sz="8000" b="1" cap="none" spc="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Quddiesa</a:t>
            </a:r>
          </a:p>
          <a:p>
            <a:pPr algn="ctr"/>
            <a:r>
              <a:rPr lang="mt-MT" sz="8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tal-Ħadd</a:t>
            </a:r>
            <a:endParaRPr lang="en-US" sz="8000" b="1" cap="none" spc="0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9912" y="2852936"/>
            <a:ext cx="488762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t-MT" sz="8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g</a:t>
            </a:r>
            <a:r>
              <a:rPr lang="mt-MT" sz="8000" b="1" cap="none" spc="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ħat-tfal</a:t>
            </a:r>
            <a:endParaRPr lang="en-US" sz="8000" b="1" cap="none" spc="0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9" name="Picture 6" descr="http://m.rgbimg.com/cache1sB9LA/users/x/xy/xymonau/600/nzhjwP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rot="293143">
            <a:off x="-309139" y="4111274"/>
            <a:ext cx="9364154" cy="248914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10" name="Rectangle 9"/>
          <p:cNvSpPr/>
          <p:nvPr/>
        </p:nvSpPr>
        <p:spPr>
          <a:xfrm rot="373940">
            <a:off x="395848" y="4119965"/>
            <a:ext cx="548419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t-MT" sz="8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studenti </a:t>
            </a:r>
            <a:r>
              <a:rPr lang="mt-MT" sz="8000" b="1" dirty="0" smtClean="0">
                <a:ln w="10541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 rot="362125">
            <a:off x="2975542" y="5220251"/>
            <a:ext cx="53587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mt-MT" sz="8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u l-familji</a:t>
            </a:r>
            <a:endParaRPr lang="en-US" sz="8000" b="1" dirty="0">
              <a:ln w="285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://images5.fanpop.com/image/photos/28600000/Poor-children-around-the-world-th-CE-B5-CF-81-C3-B8-E1-B9-BF-CE-B5r-CF-84y-28633746-500-333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 rot="21054762">
            <a:off x="38012" y="883007"/>
            <a:ext cx="9144000" cy="5971972"/>
          </a:xfrm>
          <a:prstGeom prst="roundRect">
            <a:avLst/>
          </a:prstGeom>
          <a:noFill/>
          <a:effectLst>
            <a:softEdge rad="635000"/>
          </a:effectLst>
        </p:spPr>
      </p:pic>
      <p:sp>
        <p:nvSpPr>
          <p:cNvPr id="3" name="Rectangle 2"/>
          <p:cNvSpPr/>
          <p:nvPr/>
        </p:nvSpPr>
        <p:spPr>
          <a:xfrm rot="21031115">
            <a:off x="-50304" y="169363"/>
            <a:ext cx="5546034" cy="2000548"/>
          </a:xfrm>
          <a:prstGeom prst="rect">
            <a:avLst/>
          </a:prstGeom>
          <a:solidFill>
            <a:srgbClr val="FFFF66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6200" b="1" dirty="0" err="1" smtClean="0">
                <a:ln w="2857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kont</a:t>
            </a:r>
            <a:r>
              <a:rPr lang="en-US" sz="6200" b="1" dirty="0" smtClean="0">
                <a:ln w="2857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6200" b="1" dirty="0" err="1" smtClean="0">
                <a:ln w="2857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għeri</a:t>
            </a:r>
            <a:r>
              <a:rPr lang="en-US" sz="6200" b="1" dirty="0" smtClean="0">
                <a:ln w="2857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6200" b="1" dirty="0" smtClean="0">
              <a:ln w="28575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6200" b="1" dirty="0" smtClean="0">
                <a:ln w="2857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u </a:t>
            </a:r>
            <a:r>
              <a:rPr lang="en-US" sz="6200" b="1" dirty="0" err="1" smtClean="0">
                <a:ln w="2857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libbistuni</a:t>
            </a:r>
            <a:r>
              <a:rPr lang="en-US" sz="6200" b="1" dirty="0" smtClean="0">
                <a:ln w="28575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endParaRPr lang="en-GB" sz="6200" b="1" dirty="0">
              <a:ln w="28575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 l="511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364088" y="188640"/>
            <a:ext cx="4320480" cy="3908762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6200" b="1" dirty="0" err="1" smtClean="0">
                <a:ln w="28575">
                  <a:solidFill>
                    <a:schemeClr val="tx1"/>
                  </a:solidFill>
                </a:ln>
                <a:solidFill>
                  <a:srgbClr val="66FF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kont</a:t>
            </a:r>
            <a:r>
              <a:rPr lang="en-US" sz="6200" b="1" dirty="0" smtClean="0">
                <a:ln w="28575">
                  <a:solidFill>
                    <a:schemeClr val="tx1"/>
                  </a:solidFill>
                </a:ln>
                <a:solidFill>
                  <a:srgbClr val="66FF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6200" b="1" dirty="0" smtClean="0">
              <a:ln w="28575">
                <a:solidFill>
                  <a:schemeClr val="tx1"/>
                </a:solidFill>
              </a:ln>
              <a:solidFill>
                <a:srgbClr val="66FF33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6200" b="1" dirty="0" err="1" smtClean="0">
                <a:ln w="28575">
                  <a:solidFill>
                    <a:schemeClr val="tx1"/>
                  </a:solidFill>
                </a:ln>
                <a:solidFill>
                  <a:srgbClr val="66FF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marid</a:t>
            </a:r>
            <a:r>
              <a:rPr lang="en-US" sz="6200" b="1" dirty="0" smtClean="0">
                <a:ln w="28575">
                  <a:solidFill>
                    <a:schemeClr val="tx1"/>
                  </a:solidFill>
                </a:ln>
                <a:solidFill>
                  <a:srgbClr val="66FF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6200" b="1" dirty="0" smtClean="0">
              <a:ln w="28575">
                <a:solidFill>
                  <a:schemeClr val="tx1"/>
                </a:solidFill>
              </a:ln>
              <a:solidFill>
                <a:srgbClr val="66FF33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6200" b="1" dirty="0" smtClean="0">
                <a:ln w="28575">
                  <a:solidFill>
                    <a:schemeClr val="tx1"/>
                  </a:solidFill>
                </a:ln>
                <a:solidFill>
                  <a:srgbClr val="66FF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u </a:t>
            </a:r>
            <a:r>
              <a:rPr lang="en-US" sz="6200" b="1" dirty="0" err="1" smtClean="0">
                <a:ln w="28575">
                  <a:solidFill>
                    <a:schemeClr val="tx1"/>
                  </a:solidFill>
                </a:ln>
                <a:solidFill>
                  <a:srgbClr val="66FF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ġejtu</a:t>
            </a:r>
            <a:r>
              <a:rPr lang="en-US" sz="6200" b="1" dirty="0" smtClean="0">
                <a:ln w="28575">
                  <a:solidFill>
                    <a:schemeClr val="tx1"/>
                  </a:solidFill>
                </a:ln>
                <a:solidFill>
                  <a:srgbClr val="66FF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6200" b="1" dirty="0" err="1" smtClean="0">
                <a:ln w="28575">
                  <a:solidFill>
                    <a:schemeClr val="tx1"/>
                  </a:solidFill>
                </a:ln>
                <a:solidFill>
                  <a:srgbClr val="66FF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tarawni</a:t>
            </a:r>
            <a:r>
              <a:rPr lang="en-US" sz="6200" b="1" dirty="0" smtClean="0">
                <a:ln w="28575">
                  <a:solidFill>
                    <a:schemeClr val="tx1"/>
                  </a:solidFill>
                </a:ln>
                <a:solidFill>
                  <a:srgbClr val="66FF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</a:t>
            </a:r>
            <a:endParaRPr lang="en-GB" sz="6200" b="1" dirty="0">
              <a:ln w="28575">
                <a:solidFill>
                  <a:schemeClr val="tx1"/>
                </a:solidFill>
              </a:ln>
              <a:solidFill>
                <a:srgbClr val="66FF33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scrapetv.com/News/News%20Pages/Business/images-5/priso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877272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Rectangle 2"/>
          <p:cNvSpPr/>
          <p:nvPr/>
        </p:nvSpPr>
        <p:spPr>
          <a:xfrm>
            <a:off x="0" y="510367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kont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fil-ħabs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u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ġejtu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żżuruni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.”</a:t>
            </a:r>
            <a:endParaRPr lang="en-GB" sz="5400" b="1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6" name="Picture 8" descr="Image result for cros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273746">
            <a:off x="-26916" y="1601532"/>
            <a:ext cx="3062090" cy="3721066"/>
          </a:xfrm>
          <a:prstGeom prst="rect">
            <a:avLst/>
          </a:prstGeom>
          <a:noFill/>
        </p:spPr>
      </p:pic>
      <p:pic>
        <p:nvPicPr>
          <p:cNvPr id="22532" name="Picture 4" descr="Image result for hunger and thirst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691680" y="-243408"/>
            <a:ext cx="7992888" cy="5688632"/>
          </a:xfrm>
          <a:prstGeom prst="ellipse">
            <a:avLst/>
          </a:prstGeom>
          <a:noFill/>
          <a:effectLst>
            <a:softEdge rad="635000"/>
          </a:effectLst>
        </p:spPr>
      </p:pic>
      <p:sp>
        <p:nvSpPr>
          <p:cNvPr id="3" name="Rectangle 2"/>
          <p:cNvSpPr/>
          <p:nvPr/>
        </p:nvSpPr>
        <p:spPr>
          <a:xfrm>
            <a:off x="251520" y="0"/>
            <a:ext cx="3960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Imbagħad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5400" b="1" dirty="0" smtClean="0">
              <a:ln w="28575">
                <a:solidFill>
                  <a:schemeClr val="tx1"/>
                </a:solidFill>
              </a:ln>
              <a:solidFill>
                <a:srgbClr val="FF3399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iweġbuh</a:t>
            </a:r>
            <a:endParaRPr lang="mt-MT" sz="5400" b="1" dirty="0" smtClean="0">
              <a:ln w="28575">
                <a:solidFill>
                  <a:schemeClr val="tx1"/>
                </a:solidFill>
              </a:ln>
              <a:solidFill>
                <a:srgbClr val="FF3399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il-ġusti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: </a:t>
            </a:r>
            <a:endParaRPr lang="mt-MT" sz="5400" b="1" dirty="0" smtClean="0">
              <a:ln w="28575">
                <a:solidFill>
                  <a:schemeClr val="tx1"/>
                </a:solidFill>
              </a:ln>
              <a:solidFill>
                <a:srgbClr val="FF3399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4272677"/>
            <a:ext cx="93235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“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Mulej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meta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rajniek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5400" b="1" dirty="0" smtClean="0">
              <a:ln w="28575">
                <a:solidFill>
                  <a:schemeClr val="tx1"/>
                </a:solidFill>
              </a:ln>
              <a:solidFill>
                <a:srgbClr val="FF3399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bil-ġuħ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u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tmajniek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jew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bil-għat</a:t>
            </a:r>
            <a:r>
              <a:rPr lang="mt-MT" sz="5400" b="1" dirty="0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x u </a:t>
            </a:r>
            <a:r>
              <a:rPr lang="en-US" sz="5400" b="1" dirty="0" err="1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sqejniek</a:t>
            </a:r>
            <a:r>
              <a:rPr lang="en-US" sz="5400" b="1" dirty="0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?</a:t>
            </a:r>
            <a:endParaRPr lang="en-US" sz="5400" b="1" dirty="0" smtClean="0">
              <a:ln w="28575">
                <a:solidFill>
                  <a:schemeClr val="tx1"/>
                </a:solidFill>
              </a:ln>
              <a:solidFill>
                <a:srgbClr val="FF3399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4.bp.blogspot.com/_9rD8qbCEFtc/TFshr2N7QCI/AAAAAAAAAmA/Nr1M_IH4-RM/s1600/homeless%2525252Bman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0" y="1124744"/>
            <a:ext cx="9144000" cy="6003561"/>
          </a:xfrm>
          <a:prstGeom prst="ellipse">
            <a:avLst/>
          </a:prstGeom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0"/>
          </a:effec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Meta </a:t>
            </a:r>
            <a:r>
              <a:rPr lang="en-US" sz="4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rajniek</a:t>
            </a:r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barrani</a:t>
            </a:r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u </a:t>
            </a:r>
            <a:r>
              <a:rPr lang="en-US" sz="4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lqajniek</a:t>
            </a:r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r>
              <a:rPr lang="en-US" sz="4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jew</a:t>
            </a:r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għeri</a:t>
            </a:r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u </a:t>
            </a:r>
            <a:r>
              <a:rPr lang="en-US" sz="4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libbisniek</a:t>
            </a:r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? Meta </a:t>
            </a:r>
            <a:r>
              <a:rPr lang="en-US" sz="4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rajniek</a:t>
            </a:r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marid</a:t>
            </a:r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jew</a:t>
            </a:r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fil-ħabs</a:t>
            </a:r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u </a:t>
            </a:r>
            <a:r>
              <a:rPr lang="en-US" sz="4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ġejna</a:t>
            </a:r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4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nżuruk</a:t>
            </a:r>
            <a:r>
              <a:rPr lang="en-US" sz="4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?” </a:t>
            </a:r>
            <a:endParaRPr lang="en-US" sz="44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0" y="908720"/>
            <a:ext cx="4860032" cy="5112568"/>
          </a:xfrm>
          <a:prstGeom prst="ellipse">
            <a:avLst/>
          </a:prstGeom>
          <a:solidFill>
            <a:srgbClr val="FFFF66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0"/>
          </a:effectLst>
          <a:scene3d>
            <a:camera prst="perspective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6324" name="Picture 4" descr="Image result for christ the Kin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4139952" y="0"/>
            <a:ext cx="5256584" cy="710140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3" name="Rectangle 2"/>
          <p:cNvSpPr/>
          <p:nvPr/>
        </p:nvSpPr>
        <p:spPr>
          <a:xfrm>
            <a:off x="0" y="980728"/>
            <a:ext cx="4932040" cy="4524315"/>
          </a:xfrm>
          <a:prstGeom prst="rect">
            <a:avLst/>
          </a:prstGeom>
          <a:noFill/>
          <a:effectLst>
            <a:softEdge rad="635000"/>
          </a:effectLst>
        </p:spPr>
        <p:txBody>
          <a:bodyPr wrap="square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US" sz="7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U </a:t>
            </a:r>
            <a:endParaRPr lang="mt-MT" sz="72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7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s-Sultan </a:t>
            </a:r>
            <a:endParaRPr lang="mt-MT" sz="72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72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iweġibhom</a:t>
            </a:r>
            <a:r>
              <a:rPr lang="en-US" sz="7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u </a:t>
            </a:r>
            <a:r>
              <a:rPr lang="en-US" sz="72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jgħid</a:t>
            </a:r>
            <a:r>
              <a:rPr lang="en-US" sz="72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:</a:t>
            </a:r>
            <a:endParaRPr lang="mt-MT" sz="72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FF006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rgbClr val="FFFFCC"/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turnbacktogod.com/wp-content/uploads/2008/10/jesus-with-children-1211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043608" y="0"/>
            <a:ext cx="7056784" cy="530120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Rectangle 1"/>
          <p:cNvSpPr/>
          <p:nvPr/>
        </p:nvSpPr>
        <p:spPr>
          <a:xfrm>
            <a:off x="0" y="381101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n w="19050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“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Tassew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ngħidilkom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kull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ma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għamiltu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ma’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wieħed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48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mill-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iżgħar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fost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dawn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ħuti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</a:t>
            </a:r>
            <a:endParaRPr lang="mt-MT" sz="48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għamiltuh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miegħi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.” </a:t>
            </a:r>
            <a:endParaRPr lang="en-US" sz="4800" b="1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66006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Image result for Jesus"/>
          <p:cNvPicPr>
            <a:picLocks noChangeAspect="1" noChangeArrowheads="1"/>
          </p:cNvPicPr>
          <p:nvPr/>
        </p:nvPicPr>
        <p:blipFill>
          <a:blip r:embed="rId2" cstate="print"/>
          <a:srcRect l="185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827584" y="620688"/>
            <a:ext cx="5220072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Imbagħad</a:t>
            </a:r>
            <a:r>
              <a:rPr lang="en-US" sz="7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7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jgħid</a:t>
            </a:r>
            <a:r>
              <a:rPr lang="en-US" sz="7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7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ukoll</a:t>
            </a:r>
            <a:r>
              <a:rPr lang="en-US" sz="7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7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lil</a:t>
            </a:r>
            <a:r>
              <a:rPr lang="en-US" sz="7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7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dawk</a:t>
            </a:r>
            <a:r>
              <a:rPr lang="en-US" sz="7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7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ta</a:t>
            </a:r>
            <a:r>
              <a:rPr lang="en-US" sz="7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’ </a:t>
            </a:r>
            <a:r>
              <a:rPr lang="en-US" sz="7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fuq</a:t>
            </a:r>
            <a:r>
              <a:rPr lang="en-US" sz="7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70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chemeClr val="bg2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7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ix-</a:t>
            </a:r>
            <a:r>
              <a:rPr lang="en-US" sz="70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xellug</a:t>
            </a:r>
            <a:r>
              <a:rPr lang="en-US" sz="70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2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: </a:t>
            </a:r>
            <a:endParaRPr lang="en-GB" sz="7000" dirty="0">
              <a:ln w="28575" cmpd="sng">
                <a:solidFill>
                  <a:schemeClr val="tx1"/>
                </a:solidFill>
                <a:prstDash val="solid"/>
              </a:ln>
              <a:solidFill>
                <a:schemeClr val="bg2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hell clipart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r="2751"/>
          <a:stretch>
            <a:fillRect/>
          </a:stretch>
        </p:blipFill>
        <p:spPr bwMode="auto">
          <a:xfrm>
            <a:off x="-756592" y="1844824"/>
            <a:ext cx="10692680" cy="6175276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0" y="0"/>
            <a:ext cx="75243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“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Morru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minn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quddiemi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misħutin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fin-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nar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ta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’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dejjem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li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tħejja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48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FF33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għax-xitan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48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FF33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u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għall-anġli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tiegħu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. </a:t>
            </a:r>
            <a:endParaRPr lang="en-US" sz="4800" b="1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FF33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9460" name="Picture 4" descr="Image result for devil clipart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156176" y="1124744"/>
            <a:ext cx="2987824" cy="3168352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  <a:sp3d>
            <a:bevelT prst="relaxedInset"/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94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 flipH="1">
            <a:off x="0" y="0"/>
            <a:ext cx="5148064" cy="6858000"/>
          </a:xfrm>
          <a:prstGeom prst="round2DiagRect">
            <a:avLst/>
          </a:prstGeom>
          <a:solidFill>
            <a:srgbClr val="FF3399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5076056" y="0"/>
            <a:ext cx="4067944" cy="6878806"/>
          </a:xfrm>
          <a:prstGeom prst="rect">
            <a:avLst/>
          </a:prstGeom>
          <a:solidFill>
            <a:srgbClr val="FFFF66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r>
              <a:rPr lang="en-GB" sz="4900" b="1" dirty="0" err="1" smtClean="0">
                <a:ln w="2857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Times New Roman" pitchFamily="24" charset="0"/>
              </a:rPr>
              <a:t>Għax</a:t>
            </a:r>
            <a:r>
              <a:rPr lang="en-GB" sz="4900" b="1" dirty="0" smtClean="0">
                <a:ln w="2857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Times New Roman" pitchFamily="24" charset="0"/>
              </a:rPr>
              <a:t> </a:t>
            </a:r>
            <a:r>
              <a:rPr lang="en-GB" sz="4900" b="1" dirty="0" err="1" smtClean="0">
                <a:ln w="2857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Times New Roman" pitchFamily="24" charset="0"/>
              </a:rPr>
              <a:t>jien</a:t>
            </a:r>
            <a:r>
              <a:rPr lang="en-GB" sz="4900" b="1" dirty="0" smtClean="0">
                <a:ln w="2857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Times New Roman" pitchFamily="24" charset="0"/>
              </a:rPr>
              <a:t> </a:t>
            </a:r>
            <a:r>
              <a:rPr lang="en-GB" sz="4900" b="1" dirty="0" err="1" smtClean="0">
                <a:ln w="2857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Times New Roman" pitchFamily="24" charset="0"/>
              </a:rPr>
              <a:t>kont</a:t>
            </a:r>
            <a:r>
              <a:rPr lang="mt-MT" sz="4900" b="1" dirty="0" smtClean="0">
                <a:ln w="2857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Times New Roman" pitchFamily="24" charset="0"/>
              </a:rPr>
              <a:t> </a:t>
            </a:r>
          </a:p>
          <a:p>
            <a:pPr algn="ctr"/>
            <a:r>
              <a:rPr lang="en-GB" sz="4900" b="1" dirty="0" err="1" smtClean="0">
                <a:ln w="2857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Times New Roman" pitchFamily="24" charset="0"/>
              </a:rPr>
              <a:t>bil-ġuħ</a:t>
            </a:r>
            <a:r>
              <a:rPr lang="en-GB" sz="4900" b="1" dirty="0" smtClean="0">
                <a:ln w="2857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Times New Roman" pitchFamily="24" charset="0"/>
              </a:rPr>
              <a:t> </a:t>
            </a:r>
            <a:r>
              <a:rPr lang="mt-MT" sz="4900" b="1" dirty="0" smtClean="0">
                <a:ln w="2857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Times New Roman" pitchFamily="24" charset="0"/>
              </a:rPr>
              <a:t>u </a:t>
            </a:r>
          </a:p>
          <a:p>
            <a:pPr algn="ctr"/>
            <a:r>
              <a:rPr lang="en-GB" sz="4900" b="1" dirty="0" smtClean="0">
                <a:ln w="2857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Times New Roman" pitchFamily="24" charset="0"/>
              </a:rPr>
              <a:t>ma </a:t>
            </a:r>
            <a:r>
              <a:rPr lang="en-GB" sz="4900" b="1" dirty="0" err="1" smtClean="0">
                <a:ln w="2857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Times New Roman" pitchFamily="24" charset="0"/>
              </a:rPr>
              <a:t>tmajtunix</a:t>
            </a:r>
            <a:r>
              <a:rPr lang="en-GB" sz="4900" b="1" dirty="0" smtClean="0">
                <a:ln w="2857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Times New Roman" pitchFamily="24" charset="0"/>
              </a:rPr>
              <a:t>, </a:t>
            </a:r>
            <a:r>
              <a:rPr lang="en-GB" sz="4900" b="1" dirty="0" err="1" smtClean="0">
                <a:ln w="2857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Times New Roman" pitchFamily="24" charset="0"/>
              </a:rPr>
              <a:t>kont</a:t>
            </a:r>
            <a:r>
              <a:rPr lang="en-GB" sz="4900" b="1" dirty="0" smtClean="0">
                <a:ln w="2857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Times New Roman" pitchFamily="24" charset="0"/>
              </a:rPr>
              <a:t> </a:t>
            </a:r>
            <a:endParaRPr lang="mt-MT" sz="4900" b="1" dirty="0" smtClean="0">
              <a:ln w="28575">
                <a:solidFill>
                  <a:srgbClr val="0000FF"/>
                </a:solidFill>
              </a:ln>
              <a:solidFill>
                <a:srgbClr val="FF00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cs typeface="Times New Roman" pitchFamily="24" charset="0"/>
            </a:endParaRPr>
          </a:p>
          <a:p>
            <a:pPr algn="ctr"/>
            <a:r>
              <a:rPr lang="en-GB" sz="4900" b="1" dirty="0" err="1" smtClean="0">
                <a:ln w="2857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Times New Roman" pitchFamily="24" charset="0"/>
              </a:rPr>
              <a:t>bil-għatx</a:t>
            </a:r>
            <a:r>
              <a:rPr lang="en-GB" sz="4900" b="1" dirty="0" smtClean="0">
                <a:ln w="2857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Times New Roman" pitchFamily="24" charset="0"/>
              </a:rPr>
              <a:t> u ma </a:t>
            </a:r>
            <a:r>
              <a:rPr lang="en-GB" sz="4900" b="1" dirty="0" err="1" smtClean="0">
                <a:ln w="2857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Times New Roman" pitchFamily="24" charset="0"/>
              </a:rPr>
              <a:t>sqejtunix</a:t>
            </a:r>
            <a:r>
              <a:rPr lang="en-GB" sz="4900" b="1" dirty="0" smtClean="0">
                <a:ln w="28575">
                  <a:solidFill>
                    <a:srgbClr val="0000FF"/>
                  </a:solidFill>
                </a:ln>
                <a:solidFill>
                  <a:srgbClr val="FF00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cs typeface="Times New Roman" pitchFamily="24" charset="0"/>
              </a:rPr>
              <a:t>, </a:t>
            </a:r>
            <a:endParaRPr lang="en-GB" sz="4900" b="1" dirty="0">
              <a:ln w="28575">
                <a:solidFill>
                  <a:srgbClr val="0000FF"/>
                </a:solidFill>
              </a:ln>
              <a:solidFill>
                <a:srgbClr val="FF00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8436" name="Picture 4" descr="Image result for poor hungry childr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04048" cy="6858000"/>
          </a:xfrm>
          <a:prstGeom prst="round2Diag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2D050"/>
            </a:gs>
            <a:gs pos="55000">
              <a:schemeClr val="accent6">
                <a:lumMod val="40000"/>
                <a:lumOff val="60000"/>
              </a:schemeClr>
            </a:gs>
            <a:gs pos="100000">
              <a:srgbClr val="FFFF99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6" descr="http://www.catholictradition.org/Christ/christ-king3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6306" t="2427" r="8108" b="4533"/>
          <a:stretch>
            <a:fillRect/>
          </a:stretch>
        </p:blipFill>
        <p:spPr bwMode="auto">
          <a:xfrm>
            <a:off x="4139952" y="-171400"/>
            <a:ext cx="5400600" cy="7272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0" y="476672"/>
            <a:ext cx="4716016" cy="618630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Right"/>
              <a:lightRig rig="threePt" dir="t"/>
            </a:scene3d>
          </a:bodyPr>
          <a:lstStyle/>
          <a:p>
            <a:pPr algn="ctr"/>
            <a:r>
              <a:rPr lang="en-GB" sz="6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askerville Old Face" pitchFamily="18" charset="0"/>
                <a:cs typeface="Arial" pitchFamily="34" charset="0"/>
              </a:rPr>
              <a:t>Solennit</a:t>
            </a:r>
            <a:r>
              <a:rPr lang="mt-MT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askerville Old Face" pitchFamily="18" charset="0"/>
                <a:cs typeface="Arial" pitchFamily="34" charset="0"/>
              </a:rPr>
              <a:t>a</a:t>
            </a:r>
            <a:r>
              <a:rPr lang="en-GB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askerville Old Face" pitchFamily="18" charset="0"/>
                <a:cs typeface="Arial" pitchFamily="34" charset="0"/>
              </a:rPr>
              <a:t>`</a:t>
            </a:r>
            <a:endParaRPr lang="en-GB" sz="66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askerville Old Face" pitchFamily="18" charset="0"/>
              <a:cs typeface="Arial" pitchFamily="34" charset="0"/>
            </a:endParaRPr>
          </a:p>
          <a:p>
            <a:pPr algn="ctr"/>
            <a:r>
              <a:rPr lang="mt-MT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askerville Old Face" pitchFamily="18" charset="0"/>
                <a:cs typeface="Arial" pitchFamily="34" charset="0"/>
              </a:rPr>
              <a:t>t</a:t>
            </a:r>
            <a:r>
              <a:rPr lang="en-GB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askerville Old Face" pitchFamily="18" charset="0"/>
                <a:cs typeface="Arial" pitchFamily="34" charset="0"/>
              </a:rPr>
              <a:t>a’ </a:t>
            </a:r>
            <a:r>
              <a:rPr lang="en-GB" sz="66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askerville Old Face" pitchFamily="18" charset="0"/>
                <a:cs typeface="Arial" pitchFamily="34" charset="0"/>
              </a:rPr>
              <a:t>Sidna</a:t>
            </a:r>
            <a:r>
              <a:rPr lang="en-GB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askerville Old Face" pitchFamily="18" charset="0"/>
                <a:cs typeface="Arial" pitchFamily="34" charset="0"/>
              </a:rPr>
              <a:t> </a:t>
            </a:r>
            <a:r>
              <a:rPr lang="mt-MT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askerville Old Face" pitchFamily="18" charset="0"/>
                <a:cs typeface="Arial" pitchFamily="34" charset="0"/>
              </a:rPr>
              <a:t>Ġesu</a:t>
            </a:r>
            <a:r>
              <a:rPr lang="mt-MT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  <a:cs typeface="Arial" pitchFamily="34" charset="0"/>
              </a:rPr>
              <a:t>`</a:t>
            </a:r>
            <a:r>
              <a:rPr lang="mt-MT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askerville Old Face" pitchFamily="18" charset="0"/>
                <a:cs typeface="Arial" pitchFamily="34" charset="0"/>
              </a:rPr>
              <a:t> </a:t>
            </a:r>
            <a:r>
              <a:rPr lang="mt-MT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askerville Old Face" pitchFamily="18" charset="0"/>
                <a:cs typeface="Arial" pitchFamily="34" charset="0"/>
              </a:rPr>
              <a:t>Kristu</a:t>
            </a:r>
          </a:p>
          <a:p>
            <a:pPr algn="ctr"/>
            <a:r>
              <a:rPr lang="mt-MT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askerville Old Face" pitchFamily="18" charset="0"/>
                <a:cs typeface="Arial" pitchFamily="34" charset="0"/>
              </a:rPr>
              <a:t>Sultan</a:t>
            </a:r>
            <a:endParaRPr lang="en-GB" sz="66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askerville Old Face" pitchFamily="18" charset="0"/>
              <a:cs typeface="Arial" pitchFamily="34" charset="0"/>
            </a:endParaRPr>
          </a:p>
          <a:p>
            <a:pPr algn="ctr"/>
            <a:r>
              <a:rPr lang="mt-MT" sz="66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Baskerville Old Face" pitchFamily="18" charset="0"/>
                <a:cs typeface="Arial" pitchFamily="34" charset="0"/>
              </a:rPr>
              <a:t> tal-Ħolqien kollu</a:t>
            </a:r>
            <a:endParaRPr lang="en-GB" sz="6600" b="1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Baskerville Old Face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hese pictures come from Living on a Dollar a Day: The Lives and Faces of the World's Poor ."/>
          <p:cNvPicPr>
            <a:picLocks noChangeAspect="1" noChangeArrowheads="1"/>
          </p:cNvPicPr>
          <p:nvPr/>
        </p:nvPicPr>
        <p:blipFill>
          <a:blip r:embed="rId2" cstate="print"/>
          <a:srcRect r="13187"/>
          <a:stretch>
            <a:fillRect/>
          </a:stretch>
        </p:blipFill>
        <p:spPr bwMode="auto">
          <a:xfrm>
            <a:off x="3131840" y="-171400"/>
            <a:ext cx="6012160" cy="7272808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Rectangle 1"/>
          <p:cNvSpPr/>
          <p:nvPr/>
        </p:nvSpPr>
        <p:spPr>
          <a:xfrm>
            <a:off x="0" y="85846"/>
            <a:ext cx="4572000" cy="674030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softEdge rad="635000"/>
          </a:effectLst>
        </p:spPr>
        <p:txBody>
          <a:bodyPr wrap="square" anchor="ctr">
            <a:spAutoFit/>
            <a:scene3d>
              <a:camera prst="orthographicFront"/>
              <a:lightRig rig="freezing" dir="t"/>
            </a:scene3d>
            <a:sp3d prstMaterial="plastic"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kont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barrani</a:t>
            </a:r>
            <a:r>
              <a:rPr lang="en-US" sz="4800" b="1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u ma </a:t>
            </a:r>
            <a:r>
              <a:rPr lang="en-US" sz="4800" b="1" dirty="0" err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lqajtunix</a:t>
            </a:r>
            <a:r>
              <a:rPr lang="en-US" sz="4800" b="1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r>
              <a:rPr lang="en-US" sz="4800" b="1" dirty="0" err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kont</a:t>
            </a:r>
            <a:r>
              <a:rPr lang="en-US" sz="4800" b="1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għeri</a:t>
            </a:r>
            <a:r>
              <a:rPr lang="en-US" sz="4800" b="1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mt-MT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   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u </a:t>
            </a:r>
            <a:r>
              <a:rPr lang="en-US" sz="4800" b="1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ma </a:t>
            </a:r>
            <a:r>
              <a:rPr lang="en-US" sz="4800" b="1" dirty="0" err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libbistunix</a:t>
            </a:r>
            <a:r>
              <a:rPr lang="en-US" sz="4800" b="1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r>
              <a:rPr lang="en-US" sz="4800" b="1" dirty="0" err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kont</a:t>
            </a:r>
            <a:r>
              <a:rPr lang="en-US" sz="4800" b="1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marid</a:t>
            </a:r>
            <a:r>
              <a:rPr lang="en-US" sz="4800" b="1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mt-MT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   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u </a:t>
            </a:r>
            <a:r>
              <a:rPr lang="en-US" sz="4800" b="1" dirty="0" err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fil-ħabs</a:t>
            </a:r>
            <a:r>
              <a:rPr lang="en-US" sz="4800" b="1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mt-MT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   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u ma </a:t>
            </a:r>
            <a:r>
              <a:rPr lang="en-US" sz="4800" b="1" dirty="0" err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ġejtux</a:t>
            </a:r>
            <a:r>
              <a:rPr lang="en-US" sz="4800" b="1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iżżuruni</a:t>
            </a:r>
            <a:r>
              <a:rPr lang="en-US" sz="4800" b="1" dirty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!”</a:t>
            </a:r>
            <a:endParaRPr lang="en-US" sz="4800" b="1" dirty="0">
              <a:ln w="28575" cmpd="sng">
                <a:solidFill>
                  <a:schemeClr val="tx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allpapernature.net/wallpapers/10/waterfall-1920x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324528" cy="537321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" name="Picture 2" descr="http://www.turnbacktogod.com/wp-content/uploads/2009/11/Jesus-Christ-Pics-23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3923928" cy="4608512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Imbagħad</a:t>
            </a:r>
            <a:r>
              <a:rPr lang="en-US" sz="5400" b="1" dirty="0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400" b="1" dirty="0" err="1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huma</a:t>
            </a:r>
            <a:r>
              <a:rPr lang="en-US" sz="5400" b="1" dirty="0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400" b="1" dirty="0" err="1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wkoll</a:t>
            </a:r>
            <a:r>
              <a:rPr lang="en-US" sz="5400" b="1" dirty="0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400" b="1" dirty="0" err="1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iweġbuh</a:t>
            </a:r>
            <a:r>
              <a:rPr lang="en-US" sz="5400" b="1" dirty="0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:</a:t>
            </a:r>
            <a:endParaRPr lang="en-GB" sz="5400" dirty="0">
              <a:ln w="28575" cmpd="sng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44168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“</a:t>
            </a:r>
            <a:r>
              <a:rPr lang="en-US" sz="5400" b="1" dirty="0" err="1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Mulej</a:t>
            </a:r>
            <a:r>
              <a:rPr lang="en-US" sz="5400" b="1" dirty="0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meta </a:t>
            </a:r>
            <a:r>
              <a:rPr lang="en-US" sz="5400" b="1" dirty="0" err="1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rajniek</a:t>
            </a:r>
            <a:r>
              <a:rPr lang="en-US" sz="5400" b="1" dirty="0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5400" b="1" dirty="0" smtClean="0">
              <a:ln w="28575" cmpd="sng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5400" b="1" dirty="0" err="1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bil-ġuħ</a:t>
            </a:r>
            <a:r>
              <a:rPr lang="en-US" sz="5400" b="1" dirty="0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r>
              <a:rPr lang="en-US" sz="5400" b="1" dirty="0" err="1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jew</a:t>
            </a:r>
            <a:r>
              <a:rPr lang="en-US" sz="5400" b="1" dirty="0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400" b="1" dirty="0" err="1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bil-għatx</a:t>
            </a:r>
            <a:r>
              <a:rPr lang="en-US" sz="5400" b="1" dirty="0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endParaRPr lang="mt-MT" sz="5400" b="1" dirty="0" smtClean="0">
              <a:ln w="28575" cmpd="sng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5400" b="1" dirty="0" err="1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jew</a:t>
            </a:r>
            <a:r>
              <a:rPr lang="en-US" sz="5400" b="1" dirty="0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400" b="1" dirty="0" err="1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barrani</a:t>
            </a:r>
            <a:r>
              <a:rPr lang="en-US" sz="5400" b="1" dirty="0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r>
              <a:rPr lang="en-US" sz="5400" b="1" dirty="0" err="1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jew</a:t>
            </a:r>
            <a:r>
              <a:rPr lang="en-US" sz="5400" b="1" dirty="0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400" b="1" dirty="0" err="1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għeri</a:t>
            </a:r>
            <a:r>
              <a:rPr lang="en-US" sz="5400" b="1" dirty="0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endParaRPr lang="mt-MT" sz="5400" b="1" dirty="0" smtClean="0">
              <a:ln w="28575" cmpd="sng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5400" b="1" dirty="0" err="1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jew</a:t>
            </a:r>
            <a:r>
              <a:rPr lang="en-US" sz="5400" b="1" dirty="0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400" b="1" dirty="0" err="1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marid</a:t>
            </a:r>
            <a:r>
              <a:rPr lang="en-US" sz="5400" b="1" dirty="0" smtClean="0">
                <a:ln w="28575" cmpd="sng">
                  <a:solidFill>
                    <a:srgbClr val="002060"/>
                  </a:solidFill>
                  <a:prstDash val="solid"/>
                </a:ln>
                <a:solidFill>
                  <a:schemeClr val="bg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endParaRPr lang="en-US" sz="5400" b="1" dirty="0">
              <a:ln w="28575" cmpd="sng">
                <a:solidFill>
                  <a:srgbClr val="002060"/>
                </a:solidFill>
                <a:prstDash val="solid"/>
              </a:ln>
              <a:solidFill>
                <a:schemeClr val="bg1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Image result for prison clip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-243408"/>
            <a:ext cx="7560840" cy="4176464"/>
          </a:xfrm>
          <a:prstGeom prst="round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635000"/>
          </a:effectLst>
        </p:spPr>
      </p:pic>
      <p:sp>
        <p:nvSpPr>
          <p:cNvPr id="2" name="Rounded Rectangle 1"/>
          <p:cNvSpPr/>
          <p:nvPr/>
        </p:nvSpPr>
        <p:spPr>
          <a:xfrm>
            <a:off x="0" y="3486864"/>
            <a:ext cx="9144000" cy="3371136"/>
          </a:xfrm>
          <a:prstGeom prst="roundRect">
            <a:avLst/>
          </a:prstGeom>
          <a:solidFill>
            <a:srgbClr val="66FF66"/>
          </a:solidFill>
          <a:ln w="28575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jew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fil-ħabs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endParaRPr lang="mt-MT" sz="48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u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aħna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ma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waqafniex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miegħek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?”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Iweġibhom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imbagħad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u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jgħidilhom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:</a:t>
            </a:r>
            <a:endParaRPr lang="en-US" sz="4800" b="1" dirty="0">
              <a:ln w="28575" cmpd="sng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Moon 4"/>
          <p:cNvSpPr/>
          <p:nvPr/>
        </p:nvSpPr>
        <p:spPr>
          <a:xfrm>
            <a:off x="0" y="3501008"/>
            <a:ext cx="576064" cy="3356992"/>
          </a:xfrm>
          <a:prstGeom prst="moon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Moon 5"/>
          <p:cNvSpPr/>
          <p:nvPr/>
        </p:nvSpPr>
        <p:spPr>
          <a:xfrm flipH="1">
            <a:off x="8567936" y="3501008"/>
            <a:ext cx="576064" cy="3356992"/>
          </a:xfrm>
          <a:prstGeom prst="moon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-324544" y="-243408"/>
            <a:ext cx="4608512" cy="4869160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344" name="Picture 8" descr="Image result for jesus talkin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r="29225"/>
          <a:stretch>
            <a:fillRect/>
          </a:stretch>
        </p:blipFill>
        <p:spPr bwMode="auto">
          <a:xfrm>
            <a:off x="-324544" y="548680"/>
            <a:ext cx="5581128" cy="6597352"/>
          </a:xfrm>
          <a:prstGeom prst="ellipse">
            <a:avLst/>
          </a:prstGeom>
          <a:noFill/>
          <a:effectLst>
            <a:softEdge rad="635000"/>
          </a:effectLst>
        </p:spPr>
      </p:pic>
      <p:sp>
        <p:nvSpPr>
          <p:cNvPr id="2" name="Rectangle 1"/>
          <p:cNvSpPr/>
          <p:nvPr/>
        </p:nvSpPr>
        <p:spPr>
          <a:xfrm>
            <a:off x="3491880" y="0"/>
            <a:ext cx="565212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“</a:t>
            </a:r>
            <a:r>
              <a:rPr lang="en-US" sz="54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Tassew</a:t>
            </a:r>
            <a:r>
              <a:rPr lang="en-US" sz="54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r>
              <a:rPr lang="en-US" sz="54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ngħidilkom</a:t>
            </a:r>
            <a:r>
              <a:rPr lang="en-US" sz="54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r>
              <a:rPr lang="en-US" sz="54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dak</a:t>
            </a:r>
            <a:r>
              <a:rPr lang="en-US" sz="54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4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li</a:t>
            </a:r>
            <a:r>
              <a:rPr lang="en-US" sz="54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ma </a:t>
            </a:r>
            <a:r>
              <a:rPr lang="en-US" sz="54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għamiltux</a:t>
            </a:r>
            <a:r>
              <a:rPr lang="en-US" sz="54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ma’ </a:t>
            </a:r>
            <a:r>
              <a:rPr lang="en-US" sz="54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wieħed</a:t>
            </a:r>
            <a:r>
              <a:rPr lang="en-US" sz="54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min </a:t>
            </a:r>
            <a:r>
              <a:rPr lang="en-US" sz="54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dawk</a:t>
            </a:r>
            <a:r>
              <a:rPr lang="en-US" sz="54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</a:p>
          <a:p>
            <a:pPr algn="ctr"/>
            <a:r>
              <a:rPr lang="en-US" sz="54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iż-żgħar</a:t>
            </a:r>
            <a:r>
              <a:rPr lang="en-US" sz="54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r>
              <a:rPr lang="en-US" sz="54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anqas</a:t>
            </a:r>
            <a:r>
              <a:rPr lang="en-US" sz="54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4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miegħi</a:t>
            </a:r>
            <a:r>
              <a:rPr lang="en-US" sz="54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ma </a:t>
            </a:r>
            <a:r>
              <a:rPr lang="en-US" sz="54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għamiltuh</a:t>
            </a:r>
            <a:r>
              <a:rPr lang="en-US" sz="54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.”</a:t>
            </a:r>
            <a:endParaRPr lang="mt-MT" sz="5400" b="1" dirty="0" smtClean="0">
              <a:ln w="28575" cmpd="sng">
                <a:solidFill>
                  <a:srgbClr val="000000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endParaRPr lang="mt-MT" sz="3600" b="1" dirty="0" smtClean="0">
              <a:ln w="28575" cmpd="sng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644008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5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U dawn </a:t>
            </a:r>
            <a:r>
              <a:rPr lang="en-US" sz="55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imorru</a:t>
            </a:r>
            <a:r>
              <a:rPr lang="en-US" sz="55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5500" b="1" dirty="0" smtClean="0">
              <a:ln w="28575" cmpd="sng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55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fit-</a:t>
            </a:r>
            <a:r>
              <a:rPr lang="en-US" sz="55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tbatija</a:t>
            </a:r>
            <a:r>
              <a:rPr lang="en-US" sz="55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5500" b="1" dirty="0" smtClean="0">
              <a:ln w="28575" cmpd="sng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55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ta</a:t>
            </a:r>
            <a:r>
              <a:rPr lang="en-US" sz="55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’ </a:t>
            </a:r>
            <a:r>
              <a:rPr lang="en-US" sz="55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dejjem</a:t>
            </a:r>
            <a:r>
              <a:rPr lang="en-US" sz="55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5500" b="1" dirty="0" smtClean="0">
              <a:ln w="28575" cmpd="sng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55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u </a:t>
            </a:r>
            <a:endParaRPr lang="mt-MT" sz="5500" b="1" dirty="0" smtClean="0">
              <a:ln w="28575" cmpd="sng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55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l-</a:t>
            </a:r>
            <a:r>
              <a:rPr lang="en-US" sz="55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ġusti</a:t>
            </a:r>
            <a:r>
              <a:rPr lang="en-US" sz="55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5500" b="1" dirty="0" smtClean="0">
              <a:ln w="28575" cmpd="sng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55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fil-ħajja</a:t>
            </a:r>
            <a:r>
              <a:rPr lang="en-US" sz="55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55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ta</a:t>
            </a:r>
            <a:r>
              <a:rPr lang="en-US" sz="55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’ </a:t>
            </a:r>
            <a:endParaRPr lang="mt-MT" sz="5500" b="1" dirty="0" smtClean="0">
              <a:ln w="28575" cmpd="sng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5500" b="1" dirty="0" err="1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dejjem</a:t>
            </a:r>
            <a:r>
              <a:rPr lang="en-US" sz="5500" b="1" dirty="0" smtClean="0">
                <a:ln w="28575" cmpd="sng">
                  <a:solidFill>
                    <a:srgbClr val="0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.» </a:t>
            </a:r>
            <a:endParaRPr lang="en-US" sz="5500" b="1" dirty="0">
              <a:ln w="28575" cmpd="sng">
                <a:solidFill>
                  <a:srgbClr val="000000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7350" name="Picture 6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9464" y="188640"/>
            <a:ext cx="4824536" cy="648072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cardensdesign.com/photography/august11004.jpg"/>
          <p:cNvPicPr>
            <a:picLocks noChangeAspect="1" noChangeArrowheads="1"/>
          </p:cNvPicPr>
          <p:nvPr/>
        </p:nvPicPr>
        <p:blipFill>
          <a:blip r:embed="rId2" cstate="print"/>
          <a:srcRect b="5297"/>
          <a:stretch>
            <a:fillRect/>
          </a:stretch>
        </p:blipFill>
        <p:spPr bwMode="auto">
          <a:xfrm>
            <a:off x="611560" y="980728"/>
            <a:ext cx="7920880" cy="5256584"/>
          </a:xfrm>
          <a:prstGeom prst="ellipse">
            <a:avLst/>
          </a:prstGeom>
          <a:noFill/>
          <a:effectLst>
            <a:softEdge rad="635000"/>
          </a:effectLst>
        </p:spPr>
      </p:pic>
      <p:sp>
        <p:nvSpPr>
          <p:cNvPr id="4" name="Rounded Rectangle 3"/>
          <p:cNvSpPr/>
          <p:nvPr/>
        </p:nvSpPr>
        <p:spPr>
          <a:xfrm>
            <a:off x="0" y="0"/>
            <a:ext cx="9144000" cy="1328023"/>
          </a:xfrm>
          <a:prstGeom prst="roundRect">
            <a:avLst/>
          </a:prstGeom>
          <a:solidFill>
            <a:srgbClr val="FFFF66"/>
          </a:solidFill>
          <a:ln w="12700">
            <a:solidFill>
              <a:srgbClr val="0000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t-MT" sz="7200" b="1" dirty="0" smtClean="0">
                <a:ln w="285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Il-Kelma tal-Mulej</a:t>
            </a:r>
            <a:endParaRPr lang="en-US" sz="7200" b="1" dirty="0">
              <a:ln w="2857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5529977"/>
            <a:ext cx="9144000" cy="1328023"/>
          </a:xfrm>
          <a:prstGeom prst="roundRect">
            <a:avLst/>
          </a:prstGeom>
          <a:solidFill>
            <a:srgbClr val="FFFF66"/>
          </a:solidFill>
          <a:ln w="12700">
            <a:solidFill>
              <a:srgbClr val="0000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t-MT" sz="7200" b="1" dirty="0" smtClean="0">
                <a:ln w="28575" cmpd="sng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It-Tifħir lilek Kristu</a:t>
            </a:r>
            <a:endParaRPr lang="en-US" sz="7200" b="1" dirty="0">
              <a:ln w="28575" cmpd="sng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/>
          <p:cNvSpPr/>
          <p:nvPr/>
        </p:nvSpPr>
        <p:spPr>
          <a:xfrm>
            <a:off x="2267744" y="4869160"/>
            <a:ext cx="4536504" cy="432048"/>
          </a:xfrm>
          <a:prstGeom prst="ellipse">
            <a:avLst/>
          </a:prstGeom>
          <a:solidFill>
            <a:srgbClr val="FFC000"/>
          </a:solidFill>
          <a:ln w="63500" cmpd="dbl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Front">
              <a:rot lat="19210930" lon="21209052" rev="250972"/>
            </a:camera>
            <a:lightRig rig="flat" dir="t">
              <a:rot lat="0" lon="0" rev="0"/>
            </a:lightRig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127000" contourW="95250" prstMaterial="softEdge">
              <a:bevelT w="69850" h="38100" prst="cross"/>
              <a:bevelB h="25400" prst="softRound"/>
              <a:extrusionClr>
                <a:srgbClr val="663300"/>
              </a:extrusionClr>
            </a:sp3d>
          </a:bodyPr>
          <a:lstStyle/>
          <a:p>
            <a:pPr algn="ctr"/>
            <a:endParaRPr lang="en-GB">
              <a:ln w="101600">
                <a:solidFill>
                  <a:schemeClr val="tx1"/>
                </a:solidFill>
              </a:ln>
            </a:endParaRPr>
          </a:p>
        </p:txBody>
      </p:sp>
      <p:sp>
        <p:nvSpPr>
          <p:cNvPr id="2" name="Cross 1"/>
          <p:cNvSpPr/>
          <p:nvPr/>
        </p:nvSpPr>
        <p:spPr>
          <a:xfrm>
            <a:off x="4283968" y="620688"/>
            <a:ext cx="504056" cy="626368"/>
          </a:xfrm>
          <a:prstGeom prst="plus">
            <a:avLst/>
          </a:prstGeom>
          <a:solidFill>
            <a:srgbClr val="FFFF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6516216" y="1988840"/>
            <a:ext cx="338336" cy="1008112"/>
            <a:chOff x="6516216" y="1988840"/>
            <a:chExt cx="338336" cy="1008112"/>
          </a:xfrm>
        </p:grpSpPr>
        <p:sp>
          <p:nvSpPr>
            <p:cNvPr id="4" name="Oval 3"/>
            <p:cNvSpPr/>
            <p:nvPr/>
          </p:nvSpPr>
          <p:spPr>
            <a:xfrm>
              <a:off x="6516216" y="2564904"/>
              <a:ext cx="338336" cy="4320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/>
            <p:cNvSpPr/>
            <p:nvPr/>
          </p:nvSpPr>
          <p:spPr>
            <a:xfrm>
              <a:off x="6516216" y="1988840"/>
              <a:ext cx="338336" cy="432048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Oval 5"/>
          <p:cNvSpPr/>
          <p:nvPr/>
        </p:nvSpPr>
        <p:spPr>
          <a:xfrm>
            <a:off x="4355976" y="2492896"/>
            <a:ext cx="338336" cy="432048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2267744" y="1988840"/>
            <a:ext cx="338336" cy="1008112"/>
            <a:chOff x="2267744" y="1988840"/>
            <a:chExt cx="338336" cy="1008112"/>
          </a:xfrm>
        </p:grpSpPr>
        <p:sp>
          <p:nvSpPr>
            <p:cNvPr id="8" name="Oval 7"/>
            <p:cNvSpPr/>
            <p:nvPr/>
          </p:nvSpPr>
          <p:spPr>
            <a:xfrm>
              <a:off x="2267744" y="2564904"/>
              <a:ext cx="338336" cy="4320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2267744" y="1988840"/>
              <a:ext cx="338336" cy="432048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Rectangle 9"/>
          <p:cNvSpPr/>
          <p:nvPr/>
        </p:nvSpPr>
        <p:spPr>
          <a:xfrm>
            <a:off x="2339752" y="3861048"/>
            <a:ext cx="4464496" cy="12241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38100" cmpd="sng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ooper Black" pitchFamily="18" charset="0"/>
              </a:rPr>
              <a:t>ISALTAN</a:t>
            </a:r>
            <a:endParaRPr lang="en-US" sz="5400" b="1" cap="none" spc="0" dirty="0">
              <a:ln w="38100" cmpd="sng">
                <a:solidFill>
                  <a:schemeClr val="tx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ooper Black" pitchFamily="18" charset="0"/>
            </a:endParaRPr>
          </a:p>
        </p:txBody>
      </p:sp>
      <p:sp>
        <p:nvSpPr>
          <p:cNvPr id="11" name="Diamond 10"/>
          <p:cNvSpPr/>
          <p:nvPr/>
        </p:nvSpPr>
        <p:spPr>
          <a:xfrm>
            <a:off x="4283968" y="1916832"/>
            <a:ext cx="432048" cy="504056"/>
          </a:xfrm>
          <a:prstGeom prst="diamond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2843808" y="1412776"/>
            <a:ext cx="914400" cy="648072"/>
            <a:chOff x="2843808" y="1412776"/>
            <a:chExt cx="914400" cy="648072"/>
          </a:xfrm>
        </p:grpSpPr>
        <p:sp>
          <p:nvSpPr>
            <p:cNvPr id="13" name="Oval 12"/>
            <p:cNvSpPr/>
            <p:nvPr/>
          </p:nvSpPr>
          <p:spPr>
            <a:xfrm>
              <a:off x="2843808" y="1628800"/>
              <a:ext cx="338336" cy="4320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3419872" y="1412776"/>
              <a:ext cx="338336" cy="432048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36096" y="1412776"/>
            <a:ext cx="936104" cy="720080"/>
            <a:chOff x="5436096" y="1412776"/>
            <a:chExt cx="936104" cy="720080"/>
          </a:xfrm>
        </p:grpSpPr>
        <p:sp>
          <p:nvSpPr>
            <p:cNvPr id="16" name="Oval 15"/>
            <p:cNvSpPr/>
            <p:nvPr/>
          </p:nvSpPr>
          <p:spPr>
            <a:xfrm>
              <a:off x="6012160" y="1700808"/>
              <a:ext cx="360040" cy="432048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5436096" y="1412776"/>
              <a:ext cx="338336" cy="432048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Oval 17"/>
          <p:cNvSpPr/>
          <p:nvPr/>
        </p:nvSpPr>
        <p:spPr>
          <a:xfrm>
            <a:off x="4860032" y="1268760"/>
            <a:ext cx="33833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3923928" y="1268760"/>
            <a:ext cx="338336" cy="43204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267744" y="2924944"/>
            <a:ext cx="4618703" cy="1723549"/>
          </a:xfrm>
          <a:prstGeom prst="rect">
            <a:avLst/>
          </a:prstGeom>
        </p:spPr>
        <p:txBody>
          <a:bodyPr wrap="none">
            <a:prstTxWarp prst="textCanUp">
              <a:avLst/>
            </a:prstTxWarp>
            <a:spAutoFit/>
          </a:bodyPr>
          <a:lstStyle/>
          <a:p>
            <a:pPr algn="ctr"/>
            <a:r>
              <a:rPr lang="en-US" sz="8800" b="1" dirty="0" smtClean="0">
                <a:ln w="38100" cmpd="sng">
                  <a:solidFill>
                    <a:schemeClr val="tx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Cooper Black" pitchFamily="18" charset="0"/>
              </a:rPr>
              <a:t>KRISTU</a:t>
            </a:r>
          </a:p>
          <a:p>
            <a:pPr algn="ctr"/>
            <a:endParaRPr lang="en-US" b="1" dirty="0">
              <a:ln w="38100" cmpd="sng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Cooper Black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4355976" y="1412776"/>
            <a:ext cx="338336" cy="432048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500"/>
                            </p:stCondLst>
                            <p:childTnLst>
                              <p:par>
                                <p:cTn id="62" presetID="20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3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8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2" grpId="1" animBg="1"/>
      <p:bldP spid="6" grpId="0" animBg="1"/>
      <p:bldP spid="10" grpId="0"/>
      <p:bldP spid="10" grpId="1"/>
      <p:bldP spid="10" grpId="2"/>
      <p:bldP spid="11" grpId="0" animBg="1"/>
      <p:bldP spid="18" grpId="0" animBg="1"/>
      <p:bldP spid="19" grpId="0" animBg="1"/>
      <p:bldP spid="21" grpId="0"/>
      <p:bldP spid="21" grpId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0" name="Picture 8" descr="Related image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8" name="Rectangle 7"/>
          <p:cNvSpPr/>
          <p:nvPr/>
        </p:nvSpPr>
        <p:spPr>
          <a:xfrm>
            <a:off x="251520" y="2132856"/>
            <a:ext cx="4824536" cy="4392488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5076056" cy="637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t-MT" sz="6000" b="1" dirty="0" smtClean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L-Ewwel Qari</a:t>
            </a:r>
          </a:p>
          <a:p>
            <a:pPr algn="ctr"/>
            <a:endParaRPr lang="mt-MT" sz="1050" b="1" dirty="0" smtClean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mt-MT" sz="1200" b="1" dirty="0" smtClean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endParaRPr lang="mt-MT" sz="1000" b="1" dirty="0" smtClean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mt-MT" sz="54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Qari </a:t>
            </a:r>
          </a:p>
          <a:p>
            <a:pPr algn="ctr"/>
            <a:r>
              <a:rPr lang="mt-MT" sz="54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mill-Ktieb </a:t>
            </a:r>
          </a:p>
          <a:p>
            <a:pPr algn="ctr"/>
            <a:r>
              <a:rPr lang="mt-MT" sz="5400" b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tal-Profeta Eżekjel</a:t>
            </a:r>
          </a:p>
          <a:p>
            <a:pPr algn="ctr"/>
            <a:r>
              <a:rPr lang="mt-MT" sz="4000" b="1" i="1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34: 11-12.15-17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arnerboutique.com/wp-content/uploads/HD-Wallpaper-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7320"/>
            <a:ext cx="9144000" cy="612068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6" name="Rectangle 5"/>
          <p:cNvSpPr/>
          <p:nvPr/>
        </p:nvSpPr>
        <p:spPr>
          <a:xfrm>
            <a:off x="3923928" y="2149019"/>
            <a:ext cx="4932040" cy="47089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r>
              <a:rPr lang="mt-MT" sz="6000" b="1" i="1" dirty="0" smtClean="0">
                <a:ln w="28575">
                  <a:solidFill>
                    <a:schemeClr val="tx1"/>
                  </a:solidFill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dugi" pitchFamily="34" charset="0"/>
                <a:cs typeface="Arial" pitchFamily="34" charset="0"/>
              </a:rPr>
              <a:t>Il-Mulej </a:t>
            </a:r>
          </a:p>
          <a:p>
            <a:pPr algn="ctr"/>
            <a:r>
              <a:rPr lang="mt-MT" sz="6000" b="1" i="1" dirty="0" smtClean="0">
                <a:ln w="28575">
                  <a:solidFill>
                    <a:schemeClr val="tx1"/>
                  </a:solidFill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dugi" pitchFamily="34" charset="0"/>
                <a:cs typeface="Arial" pitchFamily="34" charset="0"/>
              </a:rPr>
              <a:t>hu r-ragħaj tiegħi,</a:t>
            </a:r>
          </a:p>
          <a:p>
            <a:pPr algn="ctr"/>
            <a:r>
              <a:rPr lang="mt-MT" sz="6000" b="1" i="1" dirty="0" smtClean="0">
                <a:ln w="28575">
                  <a:solidFill>
                    <a:schemeClr val="tx1"/>
                  </a:solidFill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dugi" pitchFamily="34" charset="0"/>
                <a:cs typeface="Arial" pitchFamily="34" charset="0"/>
              </a:rPr>
              <a:t>xejn </a:t>
            </a:r>
          </a:p>
          <a:p>
            <a:pPr algn="ctr"/>
            <a:r>
              <a:rPr lang="mt-MT" sz="6000" b="1" i="1" dirty="0" smtClean="0">
                <a:ln w="28575">
                  <a:solidFill>
                    <a:schemeClr val="tx1"/>
                  </a:solidFill>
                </a:ln>
                <a:solidFill>
                  <a:srgbClr val="660066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Gadugi" pitchFamily="34" charset="0"/>
                <a:cs typeface="Arial" pitchFamily="34" charset="0"/>
              </a:rPr>
              <a:t>ma jonqosni!</a:t>
            </a:r>
            <a:endParaRPr lang="en-US" sz="6000" b="1" i="1" dirty="0">
              <a:ln w="28575">
                <a:solidFill>
                  <a:schemeClr val="tx1"/>
                </a:solidFill>
              </a:ln>
              <a:solidFill>
                <a:srgbClr val="660066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Gadugi" pitchFamily="34" charset="0"/>
              <a:cs typeface="Arial" pitchFamily="34" charset="0"/>
            </a:endParaRPr>
          </a:p>
        </p:txBody>
      </p:sp>
      <p:pic>
        <p:nvPicPr>
          <p:cNvPr id="4" name="Picture 4" descr="TGS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0" y="332656"/>
            <a:ext cx="4860032" cy="6768751"/>
          </a:xfrm>
          <a:prstGeom prst="ellipse">
            <a:avLst/>
          </a:prstGeom>
          <a:noFill/>
          <a:effectLst>
            <a:softEdge rad="635000"/>
          </a:effectLst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t-MT" sz="5400" b="1" cap="none" spc="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99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</a:rPr>
              <a:t>Salm Responsorjali</a:t>
            </a:r>
          </a:p>
          <a:p>
            <a:pPr algn="ctr"/>
            <a:r>
              <a:rPr lang="mt-MT" sz="54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FF3399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Forte" pitchFamily="66" charset="0"/>
              </a:rPr>
              <a:t>Salm 22</a:t>
            </a:r>
            <a:endParaRPr lang="en-US" sz="5400" b="1" cap="none" spc="0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FF3399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Forte" pitchFamily="66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5832648" cy="7173416"/>
          </a:xfrm>
          <a:prstGeom prst="teardrop">
            <a:avLst/>
          </a:prstGeom>
          <a:noFill/>
          <a:effectLst>
            <a:softEdge rad="635000"/>
          </a:effectLst>
        </p:spPr>
      </p:pic>
      <p:sp>
        <p:nvSpPr>
          <p:cNvPr id="2" name="Rectangle 1"/>
          <p:cNvSpPr/>
          <p:nvPr/>
        </p:nvSpPr>
        <p:spPr>
          <a:xfrm>
            <a:off x="3995936" y="0"/>
            <a:ext cx="5148064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t-MT" sz="5600" b="1" dirty="0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It-Tieni Qar</a:t>
            </a:r>
            <a:r>
              <a:rPr lang="mt-MT" sz="6000" b="1" dirty="0" smtClean="0">
                <a:ln w="28575">
                  <a:solidFill>
                    <a:schemeClr val="tx1"/>
                  </a:solidFill>
                </a:ln>
                <a:solidFill>
                  <a:srgbClr val="FF3399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i</a:t>
            </a:r>
          </a:p>
          <a:p>
            <a:pPr algn="ctr"/>
            <a:endParaRPr lang="mt-MT" sz="1200" b="1" dirty="0" smtClean="0">
              <a:solidFill>
                <a:srgbClr val="FF3399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algn="ctr"/>
            <a:endParaRPr lang="mt-MT" b="1" dirty="0" smtClean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  <a:p>
            <a:pPr algn="ctr"/>
            <a:r>
              <a:rPr lang="mt-MT" sz="51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Qari </a:t>
            </a:r>
          </a:p>
          <a:p>
            <a:pPr algn="ctr"/>
            <a:r>
              <a:rPr lang="mt-MT" sz="51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mill-Ewwel Ittra </a:t>
            </a:r>
          </a:p>
          <a:p>
            <a:pPr algn="ctr"/>
            <a:r>
              <a:rPr lang="mt-MT" sz="51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ta’ San Pawl Appostlu </a:t>
            </a:r>
          </a:p>
          <a:p>
            <a:pPr algn="ctr"/>
            <a:r>
              <a:rPr lang="mt-MT" sz="5100" b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lill-Korintin</a:t>
            </a:r>
          </a:p>
          <a:p>
            <a:pPr algn="ctr"/>
            <a:r>
              <a:rPr lang="mt-MT" sz="4000" b="1" i="1" dirty="0" smtClean="0">
                <a:ln w="285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15: 20-26.28</a:t>
            </a:r>
          </a:p>
          <a:p>
            <a:pPr algn="ctr"/>
            <a:endParaRPr lang="mt-MT" sz="1000" b="1" dirty="0" smtClean="0">
              <a:ln w="28575">
                <a:solidFill>
                  <a:schemeClr val="tx1"/>
                </a:solidFill>
              </a:ln>
              <a:solidFill>
                <a:srgbClr val="FF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4435098" y="3469037"/>
            <a:ext cx="4724400" cy="3417377"/>
          </a:xfrm>
          <a:custGeom>
            <a:avLst/>
            <a:gdLst>
              <a:gd name="connsiteX0" fmla="*/ 1345770 w 4724400"/>
              <a:gd name="connsiteY0" fmla="*/ 3412210 h 3417377"/>
              <a:gd name="connsiteX1" fmla="*/ 3236563 w 4724400"/>
              <a:gd name="connsiteY1" fmla="*/ 2838773 h 3417377"/>
              <a:gd name="connsiteX2" fmla="*/ 4569417 w 4724400"/>
              <a:gd name="connsiteY2" fmla="*/ 1087465 h 3417377"/>
              <a:gd name="connsiteX3" fmla="*/ 4166461 w 4724400"/>
              <a:gd name="connsiteY3" fmla="*/ 111071 h 3417377"/>
              <a:gd name="connsiteX4" fmla="*/ 4057973 w 4724400"/>
              <a:gd name="connsiteY4" fmla="*/ 421038 h 3417377"/>
              <a:gd name="connsiteX5" fmla="*/ 4600414 w 4724400"/>
              <a:gd name="connsiteY5" fmla="*/ 994475 h 3417377"/>
              <a:gd name="connsiteX6" fmla="*/ 4274949 w 4724400"/>
              <a:gd name="connsiteY6" fmla="*/ 808495 h 3417377"/>
              <a:gd name="connsiteX7" fmla="*/ 3949485 w 4724400"/>
              <a:gd name="connsiteY7" fmla="*/ 653512 h 3417377"/>
              <a:gd name="connsiteX8" fmla="*/ 3655017 w 4724400"/>
              <a:gd name="connsiteY8" fmla="*/ 792997 h 3417377"/>
              <a:gd name="connsiteX9" fmla="*/ 4290448 w 4724400"/>
              <a:gd name="connsiteY9" fmla="*/ 1009973 h 3417377"/>
              <a:gd name="connsiteX10" fmla="*/ 4584916 w 4724400"/>
              <a:gd name="connsiteY10" fmla="*/ 978977 h 3417377"/>
              <a:gd name="connsiteX11" fmla="*/ 4228455 w 4724400"/>
              <a:gd name="connsiteY11" fmla="*/ 1102963 h 3417377"/>
              <a:gd name="connsiteX12" fmla="*/ 4088970 w 4724400"/>
              <a:gd name="connsiteY12" fmla="*/ 1257946 h 3417377"/>
              <a:gd name="connsiteX13" fmla="*/ 4491926 w 4724400"/>
              <a:gd name="connsiteY13" fmla="*/ 1087465 h 3417377"/>
              <a:gd name="connsiteX14" fmla="*/ 4569417 w 4724400"/>
              <a:gd name="connsiteY14" fmla="*/ 1025471 h 3417377"/>
              <a:gd name="connsiteX15" fmla="*/ 4135465 w 4724400"/>
              <a:gd name="connsiteY15" fmla="*/ 1629905 h 3417377"/>
              <a:gd name="connsiteX16" fmla="*/ 4011478 w 4724400"/>
              <a:gd name="connsiteY16" fmla="*/ 2420319 h 3417377"/>
              <a:gd name="connsiteX17" fmla="*/ 3360549 w 4724400"/>
              <a:gd name="connsiteY17" fmla="*/ 3148739 h 3417377"/>
              <a:gd name="connsiteX18" fmla="*/ 2043194 w 4724400"/>
              <a:gd name="connsiteY18" fmla="*/ 3179736 h 3417377"/>
              <a:gd name="connsiteX19" fmla="*/ 291885 w 4724400"/>
              <a:gd name="connsiteY19" fmla="*/ 3381214 h 3417377"/>
              <a:gd name="connsiteX20" fmla="*/ 291885 w 4724400"/>
              <a:gd name="connsiteY20" fmla="*/ 3396712 h 3417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24400" h="3417377">
                <a:moveTo>
                  <a:pt x="1345770" y="3412210"/>
                </a:moveTo>
                <a:cubicBezTo>
                  <a:pt x="2022529" y="3319220"/>
                  <a:pt x="2699289" y="3226230"/>
                  <a:pt x="3236563" y="2838773"/>
                </a:cubicBezTo>
                <a:cubicBezTo>
                  <a:pt x="3773837" y="2451316"/>
                  <a:pt x="4414434" y="1542082"/>
                  <a:pt x="4569417" y="1087465"/>
                </a:cubicBezTo>
                <a:cubicBezTo>
                  <a:pt x="4724400" y="632848"/>
                  <a:pt x="4251702" y="222142"/>
                  <a:pt x="4166461" y="111071"/>
                </a:cubicBezTo>
                <a:cubicBezTo>
                  <a:pt x="4081220" y="0"/>
                  <a:pt x="3985648" y="273804"/>
                  <a:pt x="4057973" y="421038"/>
                </a:cubicBezTo>
                <a:cubicBezTo>
                  <a:pt x="4130298" y="568272"/>
                  <a:pt x="4564251" y="929899"/>
                  <a:pt x="4600414" y="994475"/>
                </a:cubicBezTo>
                <a:cubicBezTo>
                  <a:pt x="4636577" y="1059051"/>
                  <a:pt x="4383437" y="865322"/>
                  <a:pt x="4274949" y="808495"/>
                </a:cubicBezTo>
                <a:cubicBezTo>
                  <a:pt x="4166461" y="751668"/>
                  <a:pt x="4052807" y="656095"/>
                  <a:pt x="3949485" y="653512"/>
                </a:cubicBezTo>
                <a:cubicBezTo>
                  <a:pt x="3846163" y="650929"/>
                  <a:pt x="3598190" y="733587"/>
                  <a:pt x="3655017" y="792997"/>
                </a:cubicBezTo>
                <a:cubicBezTo>
                  <a:pt x="3711844" y="852407"/>
                  <a:pt x="4135465" y="978976"/>
                  <a:pt x="4290448" y="1009973"/>
                </a:cubicBezTo>
                <a:cubicBezTo>
                  <a:pt x="4445431" y="1040970"/>
                  <a:pt x="4595248" y="963479"/>
                  <a:pt x="4584916" y="978977"/>
                </a:cubicBezTo>
                <a:cubicBezTo>
                  <a:pt x="4574584" y="994475"/>
                  <a:pt x="4311113" y="1056468"/>
                  <a:pt x="4228455" y="1102963"/>
                </a:cubicBezTo>
                <a:cubicBezTo>
                  <a:pt x="4145797" y="1149458"/>
                  <a:pt x="4045058" y="1260529"/>
                  <a:pt x="4088970" y="1257946"/>
                </a:cubicBezTo>
                <a:cubicBezTo>
                  <a:pt x="4132882" y="1255363"/>
                  <a:pt x="4411851" y="1126211"/>
                  <a:pt x="4491926" y="1087465"/>
                </a:cubicBezTo>
                <a:cubicBezTo>
                  <a:pt x="4572001" y="1048719"/>
                  <a:pt x="4628827" y="935065"/>
                  <a:pt x="4569417" y="1025471"/>
                </a:cubicBezTo>
                <a:cubicBezTo>
                  <a:pt x="4510007" y="1115877"/>
                  <a:pt x="4228455" y="1397430"/>
                  <a:pt x="4135465" y="1629905"/>
                </a:cubicBezTo>
                <a:cubicBezTo>
                  <a:pt x="4042475" y="1862380"/>
                  <a:pt x="4140631" y="2167180"/>
                  <a:pt x="4011478" y="2420319"/>
                </a:cubicBezTo>
                <a:cubicBezTo>
                  <a:pt x="3882325" y="2673458"/>
                  <a:pt x="3688596" y="3022170"/>
                  <a:pt x="3360549" y="3148739"/>
                </a:cubicBezTo>
                <a:cubicBezTo>
                  <a:pt x="3032502" y="3275309"/>
                  <a:pt x="2554638" y="3140990"/>
                  <a:pt x="2043194" y="3179736"/>
                </a:cubicBezTo>
                <a:cubicBezTo>
                  <a:pt x="1531750" y="3218482"/>
                  <a:pt x="583770" y="3345051"/>
                  <a:pt x="291885" y="3381214"/>
                </a:cubicBezTo>
                <a:cubicBezTo>
                  <a:pt x="0" y="3417377"/>
                  <a:pt x="145942" y="3407044"/>
                  <a:pt x="291885" y="3396712"/>
                </a:cubicBezTo>
              </a:path>
            </a:pathLst>
          </a:custGeom>
          <a:solidFill>
            <a:srgbClr val="FF0000"/>
          </a:solidFill>
          <a:ln w="28575">
            <a:solidFill>
              <a:schemeClr val="tx1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0" y="1628800"/>
            <a:ext cx="6005170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154556" lon="20713070" rev="579947"/>
              </a:camera>
              <a:lightRig rig="sunset" dir="t"/>
            </a:scene3d>
            <a:sp3d extrusionH="254000" contourW="25400" prstMaterial="dkEdge">
              <a:bevelT w="38100" h="38100"/>
              <a:bevelB w="69850" h="69850" prst="divot"/>
              <a:extrusionClr>
                <a:srgbClr val="00B050"/>
              </a:extrusionClr>
              <a:contourClr>
                <a:schemeClr val="accent6">
                  <a:lumMod val="75000"/>
                </a:schemeClr>
              </a:contourClr>
            </a:sp3d>
          </a:bodyPr>
          <a:lstStyle/>
          <a:p>
            <a:pPr algn="ctr"/>
            <a:r>
              <a:rPr lang="en-US" sz="11000" b="1" dirty="0" err="1" smtClean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itchFamily="2" charset="0"/>
                <a:ea typeface="Ebrima" pitchFamily="2" charset="0"/>
                <a:cs typeface="Ebrima" pitchFamily="2" charset="0"/>
              </a:rPr>
              <a:t>Allelujah</a:t>
            </a:r>
            <a:endParaRPr lang="en-US" sz="11000" b="1" dirty="0">
              <a:ln w="57150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Ebrima" pitchFamily="2" charset="0"/>
              <a:ea typeface="Ebrima" pitchFamily="2" charset="0"/>
              <a:cs typeface="Ebrima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1720" y="4365104"/>
            <a:ext cx="6606480" cy="1785104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900000" rev="0"/>
              </a:camera>
              <a:lightRig rig="sunset" dir="t"/>
            </a:scene3d>
            <a:sp3d extrusionH="254000" contourW="25400" prstMaterial="dkEdge">
              <a:bevelT w="38100" h="38100"/>
              <a:bevelB w="38100" h="38100" prst="angle"/>
              <a:extrusionClr>
                <a:srgbClr val="00B050"/>
              </a:extrusionClr>
              <a:contourClr>
                <a:schemeClr val="accent6">
                  <a:lumMod val="75000"/>
                </a:schemeClr>
              </a:contourClr>
            </a:sp3d>
          </a:bodyPr>
          <a:lstStyle/>
          <a:p>
            <a:pPr algn="ctr"/>
            <a:r>
              <a:rPr lang="en-US" sz="11000" b="1" dirty="0" err="1" smtClean="0">
                <a:ln w="57150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Ebrima" pitchFamily="2" charset="0"/>
                <a:ea typeface="Ebrima" pitchFamily="2" charset="0"/>
                <a:cs typeface="Ebrima" pitchFamily="2" charset="0"/>
              </a:rPr>
              <a:t>Allelujah</a:t>
            </a:r>
            <a:endParaRPr lang="en-US" sz="11000" b="1" dirty="0">
              <a:ln w="57150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Ebrima" pitchFamily="2" charset="0"/>
              <a:ea typeface="Ebrima" pitchFamily="2" charset="0"/>
              <a:cs typeface="Ebrima" pitchFamily="2" charset="0"/>
            </a:endParaRPr>
          </a:p>
        </p:txBody>
      </p:sp>
      <p:sp>
        <p:nvSpPr>
          <p:cNvPr id="9" name="Freeform 8"/>
          <p:cNvSpPr/>
          <p:nvPr/>
        </p:nvSpPr>
        <p:spPr>
          <a:xfrm rot="196649">
            <a:off x="25100" y="2961538"/>
            <a:ext cx="3729711" cy="984798"/>
          </a:xfrm>
          <a:custGeom>
            <a:avLst/>
            <a:gdLst>
              <a:gd name="connsiteX0" fmla="*/ 1420678 w 10931471"/>
              <a:gd name="connsiteY0" fmla="*/ 2043194 h 2378991"/>
              <a:gd name="connsiteX1" fmla="*/ 10533681 w 10931471"/>
              <a:gd name="connsiteY1" fmla="*/ 43912 h 2378991"/>
              <a:gd name="connsiteX2" fmla="*/ 3807417 w 10931471"/>
              <a:gd name="connsiteY2" fmla="*/ 1779722 h 2378991"/>
              <a:gd name="connsiteX3" fmla="*/ 3667932 w 10931471"/>
              <a:gd name="connsiteY3" fmla="*/ 1376767 h 2378991"/>
              <a:gd name="connsiteX4" fmla="*/ 2009614 w 10931471"/>
              <a:gd name="connsiteY4" fmla="*/ 2058692 h 2378991"/>
              <a:gd name="connsiteX5" fmla="*/ 1420678 w 10931471"/>
              <a:gd name="connsiteY5" fmla="*/ 2043194 h 2378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931471" h="2378991">
                <a:moveTo>
                  <a:pt x="1420678" y="2043194"/>
                </a:moveTo>
                <a:cubicBezTo>
                  <a:pt x="2841356" y="1707397"/>
                  <a:pt x="10135891" y="87824"/>
                  <a:pt x="10533681" y="43912"/>
                </a:cubicBezTo>
                <a:cubicBezTo>
                  <a:pt x="10931471" y="0"/>
                  <a:pt x="4951708" y="1557580"/>
                  <a:pt x="3807417" y="1779722"/>
                </a:cubicBezTo>
                <a:cubicBezTo>
                  <a:pt x="2663126" y="2001864"/>
                  <a:pt x="3967566" y="1330272"/>
                  <a:pt x="3667932" y="1376767"/>
                </a:cubicBezTo>
                <a:cubicBezTo>
                  <a:pt x="3368298" y="1423262"/>
                  <a:pt x="2389323" y="1952787"/>
                  <a:pt x="2009614" y="2058692"/>
                </a:cubicBezTo>
                <a:cubicBezTo>
                  <a:pt x="1629906" y="2164597"/>
                  <a:pt x="0" y="2378991"/>
                  <a:pt x="1420678" y="2043194"/>
                </a:cubicBezTo>
                <a:close/>
              </a:path>
            </a:pathLst>
          </a:custGeom>
          <a:solidFill>
            <a:srgbClr val="00B050"/>
          </a:solidFill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Triangle 10"/>
          <p:cNvSpPr/>
          <p:nvPr/>
        </p:nvSpPr>
        <p:spPr>
          <a:xfrm flipV="1">
            <a:off x="0" y="-2"/>
            <a:ext cx="9144000" cy="908721"/>
          </a:xfrm>
          <a:prstGeom prst="rtTriangle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-180528" y="188640"/>
            <a:ext cx="9324528" cy="93610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-180528" y="332656"/>
            <a:ext cx="9324528" cy="93610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644008" cy="6858000"/>
          </a:xfrm>
          <a:prstGeom prst="rect">
            <a:avLst/>
          </a:prstGeom>
          <a:solidFill>
            <a:srgbClr val="49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388" name="Picture 4" descr="http://www.catholictradition.org/Children/angel-storiesa9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-324544" y="-171400"/>
            <a:ext cx="5184576" cy="7272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0"/>
          </a:effectLst>
        </p:spPr>
      </p:pic>
      <p:sp>
        <p:nvSpPr>
          <p:cNvPr id="4" name="Rectangle 3"/>
          <p:cNvSpPr/>
          <p:nvPr/>
        </p:nvSpPr>
        <p:spPr>
          <a:xfrm>
            <a:off x="4788024" y="1412776"/>
            <a:ext cx="4355976" cy="46782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t-MT" sz="5000" b="1" cap="none" spc="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Qari </a:t>
            </a:r>
          </a:p>
          <a:p>
            <a:pPr algn="ctr"/>
            <a:r>
              <a:rPr lang="mt-MT" sz="5000" b="1" cap="none" spc="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mill-Evanġelju ta’ </a:t>
            </a:r>
          </a:p>
          <a:p>
            <a:pPr algn="ctr"/>
            <a:r>
              <a:rPr lang="mt-MT" sz="5000" b="1" cap="none" spc="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San Mattew</a:t>
            </a:r>
          </a:p>
          <a:p>
            <a:pPr algn="ctr"/>
            <a:r>
              <a:rPr lang="mt-MT" sz="4400" b="1" i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00B05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25: 31-46</a:t>
            </a:r>
            <a:endParaRPr lang="en-US" sz="4400" b="1" i="1" cap="none" spc="0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00B05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9993" y="0"/>
            <a:ext cx="4644008" cy="861774"/>
          </a:xfrm>
          <a:prstGeom prst="rect">
            <a:avLst/>
          </a:prstGeom>
          <a:solidFill>
            <a:srgbClr val="FFFF99"/>
          </a:solidFill>
          <a:effectLst>
            <a:softEdge rad="3175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t-MT" sz="5000" b="1" cap="none" spc="0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L- Evanġelju</a:t>
            </a:r>
            <a:endParaRPr lang="en-US" sz="5000" b="1" cap="none" spc="0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elderjohnson.files.wordpress.com/2011/07/7lessons2.jpg"/>
          <p:cNvPicPr>
            <a:picLocks noChangeAspect="1" noChangeArrowheads="1"/>
          </p:cNvPicPr>
          <p:nvPr/>
        </p:nvPicPr>
        <p:blipFill>
          <a:blip r:embed="rId3" cstate="print">
            <a:lum bright="-20000"/>
          </a:blip>
          <a:srcRect/>
          <a:stretch>
            <a:fillRect/>
          </a:stretch>
        </p:blipFill>
        <p:spPr bwMode="auto">
          <a:xfrm>
            <a:off x="0" y="-315416"/>
            <a:ext cx="9144000" cy="648072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Rectangle 1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solidFill>
            <a:srgbClr val="FFFF66"/>
          </a:solidFill>
          <a:effectLst>
            <a:softEdge rad="635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F’dak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iż-żmien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,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Ġesù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qal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endParaRPr lang="mt-MT" sz="4800" b="1" dirty="0" smtClean="0">
              <a:ln w="28575" cmpd="sng">
                <a:solidFill>
                  <a:schemeClr val="tx1"/>
                </a:solidFill>
                <a:prstDash val="solid"/>
              </a:ln>
              <a:solidFill>
                <a:srgbClr val="339933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  <a:ea typeface="MPalatinoBoldItalic"/>
              <a:cs typeface="MPalatino"/>
            </a:endParaRPr>
          </a:p>
          <a:p>
            <a:pPr algn="ctr"/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lid-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dixxipli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 </a:t>
            </a:r>
            <a:r>
              <a:rPr lang="en-US" sz="4800" b="1" dirty="0" err="1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tiegħu</a:t>
            </a:r>
            <a:r>
              <a:rPr lang="en-US" sz="4800" b="1" dirty="0" smtClean="0">
                <a:ln w="28575" cmpd="sng">
                  <a:solidFill>
                    <a:schemeClr val="tx1"/>
                  </a:solidFill>
                  <a:prstDash val="solid"/>
                </a:ln>
                <a:solidFill>
                  <a:srgbClr val="339933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  <a:ea typeface="MPalatinoBoldItalic"/>
                <a:cs typeface="MPalatino"/>
              </a:rPr>
              <a:t>:</a:t>
            </a:r>
            <a:endParaRPr lang="en-US" sz="4800" b="1" dirty="0">
              <a:ln w="28575" cmpd="sng">
                <a:solidFill>
                  <a:schemeClr val="tx1"/>
                </a:solidFill>
                <a:prstDash val="solid"/>
              </a:ln>
              <a:solidFill>
                <a:srgbClr val="339933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4294</TotalTime>
  <Words>405</Words>
  <Application>Microsoft Office PowerPoint</Application>
  <PresentationFormat>On-screen Show (4:3)</PresentationFormat>
  <Paragraphs>117</Paragraphs>
  <Slides>36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161</cp:revision>
  <dcterms:created xsi:type="dcterms:W3CDTF">2011-11-11T11:01:19Z</dcterms:created>
  <dcterms:modified xsi:type="dcterms:W3CDTF">2017-11-21T18:41:51Z</dcterms:modified>
</cp:coreProperties>
</file>

<file path=userCustomization/customUI.xml><?xml version="1.0" encoding="utf-8"?>
<mso:customUI xmlns:mso="http://schemas.microsoft.com/office/2006/01/customui">
  <mso:ribbon>
    <mso:qat>
      <mso:documentControls>
        <mso:control idQ="mso:SlideBackgroundFormatDialog" visible="true"/>
      </mso:documentControls>
    </mso:qat>
  </mso:ribbon>
</mso:customUI>
</file>