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81" r:id="rId5"/>
    <p:sldId id="282" r:id="rId6"/>
    <p:sldId id="283" r:id="rId7"/>
    <p:sldId id="261" r:id="rId8"/>
    <p:sldId id="285" r:id="rId9"/>
    <p:sldId id="284" r:id="rId10"/>
    <p:sldId id="318" r:id="rId11"/>
    <p:sldId id="292" r:id="rId12"/>
    <p:sldId id="293" r:id="rId13"/>
    <p:sldId id="294" r:id="rId14"/>
    <p:sldId id="315" r:id="rId15"/>
    <p:sldId id="316" r:id="rId16"/>
    <p:sldId id="296" r:id="rId17"/>
    <p:sldId id="309" r:id="rId18"/>
    <p:sldId id="310" r:id="rId19"/>
    <p:sldId id="297" r:id="rId20"/>
    <p:sldId id="298" r:id="rId21"/>
    <p:sldId id="299" r:id="rId22"/>
    <p:sldId id="314" r:id="rId23"/>
    <p:sldId id="300" r:id="rId24"/>
    <p:sldId id="301" r:id="rId25"/>
    <p:sldId id="313" r:id="rId26"/>
    <p:sldId id="302" r:id="rId27"/>
    <p:sldId id="303" r:id="rId28"/>
    <p:sldId id="304" r:id="rId29"/>
    <p:sldId id="312" r:id="rId30"/>
    <p:sldId id="305" r:id="rId31"/>
    <p:sldId id="306" r:id="rId32"/>
    <p:sldId id="289" r:id="rId33"/>
    <p:sldId id="307" r:id="rId34"/>
    <p:sldId id="288" r:id="rId35"/>
    <p:sldId id="30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D69"/>
    <a:srgbClr val="0000FF"/>
    <a:srgbClr val="FF3300"/>
    <a:srgbClr val="99CC00"/>
    <a:srgbClr val="99FF33"/>
    <a:srgbClr val="FFFF99"/>
    <a:srgbClr val="6600FF"/>
    <a:srgbClr val="99FF99"/>
    <a:srgbClr val="FF3399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60"/>
  </p:normalViewPr>
  <p:slideViewPr>
    <p:cSldViewPr>
      <p:cViewPr>
        <p:scale>
          <a:sx n="60" d="100"/>
          <a:sy n="60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98F8-F098-48E5-B1A4-AC906BEACAC5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B89D-8AD3-49EB-A7F8-D58B5784EB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B89D-8AD3-49EB-A7F8-D58B5784EBB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01EC-2915-407A-A98C-0F6FE49BC903}" type="datetimeFigureOut">
              <a:rPr lang="en-GB" smtClean="0"/>
              <a:pPr/>
              <a:t>27/12/2017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C60B-D4A8-4E9A-B323-275F2D4FB5B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casaweb.google.com/lh/photo/Z-REW4MdJXh9PF8jvyw6pw?feat=embedwebsite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mt/url?sa=i&amp;rct=j&amp;q=&amp;esrc=s&amp;source=images&amp;cd=&amp;cad=rja&amp;docid=lVqMCNVaUO-d5M&amp;tbnid=wIi_dMRq7w1VmM:&amp;ved=0CAUQjRw&amp;url=http://www.marysrosaries.com/collaboration/index.php?title=Category:Thirty_(30)_Days'_Prayer_to_Saint_Joseph_-_Picture_Gallery&amp;ei=vBvoUrXOLvSo0AXn34FI&amp;bvm=bv.60157871,d.bGE&amp;psig=AFQjCNEAh7Q5eKWwd-KW17sNcrLv2dZkbw&amp;ust=139102947775645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mt/url?sa=i&amp;rct=j&amp;q=&amp;esrc=s&amp;source=images&amp;cd=&amp;cad=rja&amp;docid=pwNO0OQHRXVJoM&amp;tbnid=Sz9flckr14oLCM:&amp;ved=0CAUQjRw&amp;url=http://www.divineartbyfaith.com/women_of_the_bible.html&amp;ei=qWniUsPDJ4eU0QXB3IDIAg&amp;bvm=bv.59930103,d.bGE&amp;psig=AFQjCNH-0xqVGdGpoF5uJ1MONeohq24CJQ&amp;ust=139065625873995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woven carpet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3" name="Picture 2" descr="Image result for woven carpet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756592" y="26064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54556" lon="20713069" rev="579947"/>
              </a:camera>
              <a:lightRig rig="chilly" dir="t"/>
            </a:scene3d>
            <a:sp3d extrusionH="241300" contourW="25400">
              <a:bevelT w="69850" h="38100" prst="cross"/>
              <a:bevelB w="38100" h="38100" prst="angle"/>
              <a:extrusionClr>
                <a:srgbClr val="FFFF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mt-MT" sz="12000" b="1" cap="none" spc="0" dirty="0" smtClean="0">
                <a:ln w="762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MERĦBA</a:t>
            </a:r>
            <a:endParaRPr lang="en-US" sz="12000" b="1" cap="none" spc="0" dirty="0">
              <a:ln w="762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3320" y="3573016"/>
            <a:ext cx="55306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>
                <a:rot lat="0" lon="1500000" rev="0"/>
              </a:camera>
              <a:lightRig rig="threePt" dir="t"/>
            </a:scene3d>
            <a:sp3d extrusionH="247650" contourW="12700">
              <a:bevelT w="69850" h="38100" prst="cross"/>
              <a:bevelB w="38100" h="38100" prst="angle"/>
              <a:extrusionClr>
                <a:srgbClr val="7030A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mt-MT" sz="9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itchFamily="34" charset="0"/>
              </a:rPr>
              <a:t>WELCOME</a:t>
            </a:r>
            <a:endParaRPr lang="en-US" sz="9600" b="1" cap="none" spc="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ritannic Bold" pitchFamily="34" charset="0"/>
            </a:endParaRPr>
          </a:p>
        </p:txBody>
      </p:sp>
      <p:pic>
        <p:nvPicPr>
          <p:cNvPr id="28676" name="Picture 4" descr="Image result for kids clipart bor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868"/>
          <a:stretch>
            <a:fillRect/>
          </a:stretch>
        </p:blipFill>
        <p:spPr bwMode="auto">
          <a:xfrm>
            <a:off x="0" y="2492896"/>
            <a:ext cx="5292080" cy="436510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www.lds.org/bc/content/bible-videos/videos/the-christ-child-is-presented-at-temple/images/mary-joseph-and-jesus-mediaum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540552" cy="6093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3072348"/>
            <a:ext cx="5940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Wara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għalqilhom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żmien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għall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purifikazzjoni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tagħhom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skon</a:t>
            </a:r>
            <a:r>
              <a:rPr lang="mt-MT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Liġi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Mosè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reebibleimages.org/storydata/illustrations/FB_Simeon_Anna/overview_images/002-simeon-anna.jpg?1383585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  <a:solidFill>
            <a:srgbClr val="FFFF99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ħaduh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Ġerusalemm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jippreżentawh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lill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en-GB" sz="6000" b="1" dirty="0">
              <a:ln w="28575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406794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kif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hemm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miktub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fil-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Liġi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mt-MT" sz="4600" b="1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'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kull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tifel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jitwieled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600" b="1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ewwel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jiġi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kkonsagrat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,' </a:t>
            </a:r>
            <a:endParaRPr lang="mt-MT" sz="4600" b="1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endParaRPr lang="mt-MT" sz="4400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822" name="Picture 6" descr="http://www.desktopas.com/files/2013/06/Cute-Baby-Boy-Picture-1920x1080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36291" r="6783"/>
          <a:stretch>
            <a:fillRect/>
          </a:stretch>
        </p:blipFill>
        <p:spPr bwMode="auto">
          <a:xfrm>
            <a:off x="3563888" y="-243408"/>
            <a:ext cx="5976664" cy="7416824"/>
          </a:xfrm>
          <a:prstGeom prst="snipRound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Image result for pair of do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577064" cy="573325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4509119"/>
            <a:ext cx="9144000" cy="23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joffru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b'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sagrifiċċju</a:t>
            </a:r>
            <a:r>
              <a:rPr lang="mt-MT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'par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gamiem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jew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żewġ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bċieċen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,' kif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jingħad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ukoll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fil-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Liġi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  <a:endParaRPr lang="fr-FR" sz="4600" b="1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simeon the prophet"/>
          <p:cNvPicPr>
            <a:picLocks noChangeAspect="1" noChangeArrowheads="1"/>
          </p:cNvPicPr>
          <p:nvPr/>
        </p:nvPicPr>
        <p:blipFill>
          <a:blip r:embed="rId2" cstate="print"/>
          <a:srcRect l="84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11960" y="0"/>
            <a:ext cx="49320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F'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Ġerusalemm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hemm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wieħed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jismu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Xmun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raġel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ġust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tajjeb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0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280920" cy="4653136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jistenna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faraġ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Iżrael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li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kellu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Ispirtu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s-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Santu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fuqu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92.photobucket.com/albums/z30/FlameGhoul/HolySpiritSymbol.jpg"/>
          <p:cNvPicPr>
            <a:picLocks noChangeAspect="1" noChangeArrowheads="1"/>
          </p:cNvPicPr>
          <p:nvPr/>
        </p:nvPicPr>
        <p:blipFill>
          <a:blip r:embed="rId2" cstate="print"/>
          <a:srcRect t="11293"/>
          <a:stretch>
            <a:fillRect/>
          </a:stretch>
        </p:blipFill>
        <p:spPr bwMode="auto">
          <a:xfrm>
            <a:off x="3059832" y="0"/>
            <a:ext cx="4104456" cy="371703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3995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Ispirtu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19050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s-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Santu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nebbħ</a:t>
            </a:r>
            <a:r>
              <a:rPr lang="mt-MT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 ma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kienx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se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jara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mewt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qabel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 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jara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19050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Messija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19050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800" b="1" dirty="0" err="1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r>
              <a:rPr lang="fr-FR" sz="48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r>
              <a:rPr lang="fr-FR" sz="4400" b="1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fr-FR" sz="4400" b="1" dirty="0">
              <a:ln w="19050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http://lh3.ggpht.com/_Qq8Qn0vkGnY/S0VKSs47qwI/AAAAAAAAAZc/V1eRzAg_onY/s800/36%20Standard%20Bible%20Story%20Readers%2C%20Book%20One%20--%20Simeon%20Praises%20G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293B"/>
              </a:clrFrom>
              <a:clrTo>
                <a:srgbClr val="04293B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flipH="1">
            <a:off x="3419872" y="2564904"/>
            <a:ext cx="5904656" cy="42930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dia.freebibleimages.org/stories/FB_GNPI_010_Simeon_Anna/overview_images/004-gnpi-010-simeon-anna.jpg?1477404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Mar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mela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fit-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tempju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mqanqal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mill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Ispirtu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en-GB" sz="6000" dirty="0">
              <a:ln w="285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media.freebibleimages.org/stories/FB_GNPI_010_Simeon_Anna/overview_images/005-gnpi-010-simeon-anna.jpg?1477404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xħin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ġenituri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daħlu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bit-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tarbija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Ġesù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jagħmlulu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dak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kienet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trid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Liġi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66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rgbClr val="66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reebibleimages.org/storydata/illustrations/FB_Simeon_Anna/overview_images/004-simeon-anna.jpg?1383585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huwa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laqgħu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dirgħajh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bierek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Alla u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</a:p>
          <a:p>
            <a:pPr algn="ctr"/>
            <a:r>
              <a:rPr lang="fr-FR" sz="3200" b="1" dirty="0" smtClean="0">
                <a:latin typeface="Comic Sans MS" pitchFamily="66" charset="0"/>
              </a:rPr>
              <a:t> </a:t>
            </a:r>
            <a:endParaRPr lang="fr-FR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 result for letter Q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36712" y="-603448"/>
            <a:ext cx="6392710" cy="367240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23728" y="764704"/>
            <a:ext cx="43236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7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u</a:t>
            </a:r>
            <a:r>
              <a:rPr lang="mt-MT" sz="78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ddiesa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841242"/>
            <a:ext cx="813690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7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tal-Ħadd</a:t>
            </a:r>
          </a:p>
          <a:p>
            <a:pPr algn="ctr"/>
            <a:r>
              <a:rPr lang="mt-MT" sz="7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g</a:t>
            </a:r>
            <a:r>
              <a:rPr lang="mt-MT" sz="78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ħat-tfal, </a:t>
            </a:r>
          </a:p>
          <a:p>
            <a:pPr algn="ctr"/>
            <a:r>
              <a:rPr lang="mt-MT" sz="78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studenti</a:t>
            </a:r>
          </a:p>
          <a:p>
            <a:pPr algn="ctr"/>
            <a:r>
              <a:rPr lang="mt-MT" sz="7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u l-familji</a:t>
            </a:r>
            <a:endParaRPr lang="en-US" sz="78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33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27658" name="Picture 10" descr="Image result for chalice and bible clipart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444208" y="0"/>
            <a:ext cx="2699792" cy="3212976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ebibleimages.org/storydata/illustrations/FB_Simeon_Anna/overview_images/001-simeon-anna.jpg?1383585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"Issa, o Sid,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tista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'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tħalli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400" b="1" dirty="0" smtClean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qaddej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tiegħek</a:t>
            </a:r>
            <a:r>
              <a:rPr lang="mt-MT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imur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fis-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sliem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skon</a:t>
            </a:r>
            <a:r>
              <a:rPr lang="mt-MT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kelmtek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3200" b="1" dirty="0" smtClean="0">
              <a:ln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fr-FR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2" name="Picture 12" descr="http://th03.deviantart.net/fs71/PRE/i/2012/099/0/c/portrait_of_an_old_man_by_cosmic3-d4vjuy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67944" y="-171400"/>
            <a:ext cx="5436096" cy="7029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0" y="260648"/>
            <a:ext cx="4572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għaliex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għajnejja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raw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salvazzjoni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tiegħek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int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ħejjejt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għall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popli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200" b="1" dirty="0" err="1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kollha</a:t>
            </a:r>
            <a:r>
              <a:rPr lang="fr-FR" sz="5200" b="1" dirty="0" smtClean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endParaRPr lang="mt-MT" sz="4400" b="1" dirty="0" smtClean="0">
              <a:ln w="19050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r>
              <a:rPr lang="mt-MT" sz="4400" b="1" dirty="0" smtClean="0">
                <a:ln w="19050">
                  <a:solidFill>
                    <a:schemeClr val="tx1"/>
                  </a:solidFill>
                </a:ln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fr-FR" sz="4400" b="1" dirty="0">
              <a:ln w="19050">
                <a:solidFill>
                  <a:schemeClr val="tx1"/>
                </a:solidFill>
              </a:ln>
              <a:solidFill>
                <a:srgbClr val="8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1.bp.blogspot.com/_uzL7ZJ5iv9g/SjK4alb-q4I/AAAAAAAAB5Y/eyvMuAd3qjs/s1600/sunrise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dawl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mt-MT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idawwal </a:t>
            </a:r>
          </a:p>
          <a:p>
            <a:pPr algn="ctr"/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ġnus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r>
              <a:rPr lang="mt-MT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mt-MT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glorja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poplu</a:t>
            </a:r>
            <a:endParaRPr lang="mt-MT" sz="6000" b="1" dirty="0" smtClean="0">
              <a:ln w="28575">
                <a:solidFill>
                  <a:srgbClr val="6600FF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mt-MT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tiegħek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Iżrael</a:t>
            </a:r>
            <a:r>
              <a:rPr lang="fr-FR" sz="6000" b="1" dirty="0" smtClean="0">
                <a:ln w="28575">
                  <a:solidFill>
                    <a:srgbClr val="6600FF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."</a:t>
            </a:r>
            <a:endParaRPr lang="fr-FR" sz="6000" b="1" dirty="0">
              <a:ln w="28575">
                <a:solidFill>
                  <a:srgbClr val="6600FF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 rot="10800000">
            <a:off x="0" y="2276872"/>
            <a:ext cx="8892480" cy="4581128"/>
          </a:xfrm>
          <a:prstGeom prst="snip2Same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74" name="Picture 2" descr="http://www.freebibleimages.org/storydata/illustrations/FB_Simeon_Anna/overview_images/005-simeon-anna.jpg?1383585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280920" cy="4437112"/>
          </a:xfrm>
          <a:prstGeom prst="snip2Same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Missieru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ommu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baqgħu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mistagħġba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b'dak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qiegħed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jingħad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reebibleimages.org/storydata/illustrations/FB_Simeon_Anna/overview_images/003-simeon-anna.jpg?1383585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692696"/>
            <a:ext cx="4283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Xmun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berikhom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u </a:t>
            </a:r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ommu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6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Marija</a:t>
            </a:r>
            <a:r>
              <a:rPr lang="fr-FR" sz="66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2204864"/>
            <a:ext cx="9144000" cy="49685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"Ara, dan se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jġib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waqgħa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qawmien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ħafna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f'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Iżrael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 se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jkun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sinjal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jmeruh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fr-FR" sz="48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mt-MT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inti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wkoll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sejf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jinfidlek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ruħek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! -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jinkixfu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ħsibijiet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mt-MT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moħbija</a:t>
            </a:r>
            <a:r>
              <a:rPr lang="mt-MT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fil-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qlub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ta' </a:t>
            </a:r>
            <a:r>
              <a:rPr lang="fr-FR" sz="4400" b="1" dirty="0" err="1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ħafna</a:t>
            </a:r>
            <a:r>
              <a:rPr lang="fr-FR" sz="44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."</a:t>
            </a:r>
          </a:p>
          <a:p>
            <a:r>
              <a:rPr lang="fr-FR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</p:txBody>
      </p:sp>
      <p:pic>
        <p:nvPicPr>
          <p:cNvPr id="29698" name="Picture 2" descr="http://www.marysrosaries.com/collaboration/images/5/5f/Immaculate_Heart_of_Mary_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348880"/>
            <a:ext cx="5400600" cy="45091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ivineartbyfaith.com/uploads/An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7982"/>
          <a:stretch>
            <a:fillRect/>
          </a:stretch>
        </p:blipFill>
        <p:spPr bwMode="auto">
          <a:xfrm>
            <a:off x="1547664" y="1628800"/>
            <a:ext cx="6120680" cy="5229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hemm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ukoll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waħda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profetissa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Anna,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bint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Fanwel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mit-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tribù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Aser.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reebibleimages.org/storydata/illustrations/FB_Simeon_Anna/overview_images/007-simeon-anna.jpg?1383585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39"/>
            <a:ext cx="6667500" cy="486916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Kienet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imdaħħla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ħafna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fiż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żmien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wara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xbubitha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kienet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għamlet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seba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'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snin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miżżewwġa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u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mbagħad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romlot</a:t>
            </a:r>
            <a:r>
              <a:rPr lang="fr-FR" sz="4400" b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en-GB" sz="4400" b="1" dirty="0">
              <a:ln w="285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media.freebibleimages.org/stories/FB_GNPI_010_Simeon_Anna/overview_images/009-gnpi-010-simeon-anna.jpg?1477404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17693"/>
            <a:ext cx="4355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 ma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kellha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erbgħa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tmenin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sena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kienet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titwarrab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qatt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mit-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tempju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en-GB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620688"/>
            <a:ext cx="4499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Il-</a:t>
            </a:r>
            <a:r>
              <a:rPr lang="en-GB" sz="72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Familja</a:t>
            </a:r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en-GB" sz="72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Mqaddsa</a:t>
            </a:r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</a:t>
            </a:r>
            <a:r>
              <a:rPr lang="en-GB" sz="72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ta</a:t>
            </a:r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’ </a:t>
            </a:r>
            <a:r>
              <a:rPr lang="en-GB" sz="72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Ġesù</a:t>
            </a:r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, </a:t>
            </a:r>
            <a:r>
              <a:rPr lang="en-GB" sz="72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Marija</a:t>
            </a:r>
            <a:r>
              <a:rPr lang="en-GB" sz="72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 u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</a:rPr>
              <a:t>Ġużeppi</a:t>
            </a:r>
            <a:endParaRPr lang="en-GB" sz="7200" b="1" dirty="0">
              <a:ln w="28575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</a:endParaRPr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alanithegreat.files.wordpress.com/2008/12/610x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rgbClr val="FFFF99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lejl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nhar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taqdi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Alla fis-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sawm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t-</a:t>
            </a:r>
            <a:r>
              <a:rPr lang="fr-FR" sz="60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talb</a:t>
            </a:r>
            <a:r>
              <a:rPr lang="fr-FR" sz="6000" b="1" dirty="0" smtClean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bibleimages.org/storydata/illustrations/FB_Simeon_Anna/overview_images/006-simeon-anna.jpg?1383585318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-243408"/>
            <a:ext cx="9144000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4941168"/>
            <a:ext cx="9144000" cy="19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Dak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il-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ħin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stess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waslet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u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bdiet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trodd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ħajr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Alla</a:t>
            </a:r>
          </a:p>
          <a:p>
            <a:pPr algn="ctr"/>
            <a:r>
              <a:rPr lang="fr-FR" sz="54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edia.freebibleimages.org/stories/FB_GNPI_010_Simeon_Anna/overview_images/011-gnpi-010-simeon-anna.jpg?1477404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6531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titkellem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tarbija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ma'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dawk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kollha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li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kienu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jistennew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fidwa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Ġerusalemm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reebibleimages.org/storydata/illustrations/FB_Simeon_Anna/overview_images/008-simeon-anna.jpg?1383585318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Meta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temmew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kull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kellhom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jagħmlu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skon</a:t>
            </a:r>
            <a:r>
              <a:rPr lang="mt-MT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Liġi</a:t>
            </a:r>
            <a:r>
              <a:rPr lang="mt-MT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Mulej</a:t>
            </a:r>
            <a:endParaRPr lang="fr-FR" sz="48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ame Side Corner Rectangle 7"/>
          <p:cNvSpPr/>
          <p:nvPr/>
        </p:nvSpPr>
        <p:spPr>
          <a:xfrm>
            <a:off x="395536" y="332656"/>
            <a:ext cx="8748464" cy="4752528"/>
          </a:xfrm>
          <a:prstGeom prst="snip2SameRect">
            <a:avLst>
              <a:gd name="adj1" fmla="val 11611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reġgħu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lura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lejn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Galilija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fil-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belt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tagħhom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</a:t>
            </a:r>
            <a:r>
              <a:rPr lang="fr-FR" sz="4800" b="1" dirty="0" err="1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Nazaret</a:t>
            </a:r>
            <a:r>
              <a:rPr lang="fr-FR" sz="4800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6" name="Picture 4" descr="Image result for Joseph and Mary returning back with Jesu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9353"/>
          <a:stretch>
            <a:fillRect/>
          </a:stretch>
        </p:blipFill>
        <p:spPr bwMode="auto">
          <a:xfrm>
            <a:off x="467544" y="188640"/>
            <a:ext cx="8208912" cy="504056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freebibleimages.org/stories/FB_GNPI_010_Simeon_Anna/overview_images/013-gnpi-010-simeon-anna.jpg?1477404357"/>
          <p:cNvPicPr>
            <a:picLocks noChangeAspect="1" noChangeArrowheads="1"/>
          </p:cNvPicPr>
          <p:nvPr/>
        </p:nvPicPr>
        <p:blipFill>
          <a:blip r:embed="rId2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snipRound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" dirty="0" smtClean="0"/>
          </a:p>
          <a:p>
            <a:endParaRPr lang="fr-FR" sz="400" dirty="0" smtClean="0"/>
          </a:p>
          <a:p>
            <a:pPr algn="ctr"/>
            <a:r>
              <a:rPr lang="fr-FR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t-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tifel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baqa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'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jikber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jissaħħaħ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mimli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 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bl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għerf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endParaRPr lang="mt-MT" sz="46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l-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grazzja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ta' Alla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kienet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fr-FR" sz="46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fuqu</a:t>
            </a:r>
            <a:r>
              <a:rPr lang="fr-FR" sz="46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fr-FR" sz="46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and 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556792"/>
            <a:ext cx="9505056" cy="53012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52565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7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CC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Il-Kelma </a:t>
            </a:r>
          </a:p>
          <a:p>
            <a:pPr algn="ctr"/>
            <a:r>
              <a:rPr lang="mt-MT" sz="7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CC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tal-Mulej</a:t>
            </a:r>
            <a:endParaRPr lang="en-US" sz="72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CC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924944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72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CC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It-Tifħir </a:t>
            </a:r>
          </a:p>
          <a:p>
            <a:pPr algn="ctr"/>
            <a:r>
              <a:rPr lang="mt-MT" sz="72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CC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lilek Kristu</a:t>
            </a:r>
            <a:endParaRPr lang="en-US" sz="72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CC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797152"/>
            <a:ext cx="56521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1" dirty="0" err="1" smtClean="0">
                <a:ln w="285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Ġen</a:t>
            </a:r>
            <a:r>
              <a:rPr lang="en-GB" sz="4400" b="1" i="1" dirty="0" smtClean="0">
                <a:ln w="285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15, 1-6; 21, 1-3</a:t>
            </a:r>
          </a:p>
          <a:p>
            <a:r>
              <a:rPr lang="en-GB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3648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66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L-Ewwel Qari</a:t>
            </a:r>
            <a:endParaRPr lang="en-US" sz="66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491288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6600" b="1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Qari </a:t>
            </a:r>
          </a:p>
          <a:p>
            <a:pPr algn="ctr"/>
            <a:r>
              <a:rPr lang="mt-MT" sz="6600" b="1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mill-Ktieb</a:t>
            </a:r>
          </a:p>
          <a:p>
            <a:pPr algn="ctr"/>
            <a:r>
              <a:rPr lang="mt-MT" sz="66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ta’ Ġenesi</a:t>
            </a:r>
            <a:endParaRPr lang="en-US" sz="6600" b="1" cap="none" spc="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praising the L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580526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3764846"/>
            <a:ext cx="9144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5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Jaħweh</a:t>
            </a:r>
            <a:r>
              <a:rPr lang="en-GB" sz="65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hu</a:t>
            </a:r>
            <a:r>
              <a:rPr lang="en-GB" sz="65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Alla</a:t>
            </a:r>
            <a:r>
              <a:rPr lang="en-GB" sz="65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tagħna</a:t>
            </a:r>
            <a:r>
              <a:rPr lang="en-GB" sz="65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! </a:t>
            </a:r>
            <a:r>
              <a:rPr lang="en-GB" sz="65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Jiftakar</a:t>
            </a:r>
            <a:r>
              <a:rPr lang="en-GB" sz="65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għal</a:t>
            </a:r>
            <a:r>
              <a:rPr lang="en-GB" sz="65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dejjem</a:t>
            </a:r>
            <a:r>
              <a:rPr lang="en-GB" sz="65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sz="6500" b="1" i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65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fil-patt</a:t>
            </a:r>
            <a:r>
              <a:rPr lang="en-GB" sz="65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65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tiegħu</a:t>
            </a:r>
            <a:r>
              <a:rPr lang="en-GB" sz="65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GB" sz="6500" b="1" i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Salm</a:t>
            </a:r>
            <a:r>
              <a:rPr lang="en-US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  <a:r>
              <a:rPr lang="en-US" sz="5400" b="1" cap="none" spc="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Responsorjali</a:t>
            </a:r>
            <a:endParaRPr lang="en-US" sz="5400" b="1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en-US" sz="54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Salm</a:t>
            </a:r>
            <a:r>
              <a:rPr lang="en-US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104</a:t>
            </a:r>
            <a:endParaRPr lang="en-US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epistle to the hebr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5"/>
            <a:ext cx="9396536" cy="32129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0" y="980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  <a:p>
            <a:pPr algn="ctr"/>
            <a:r>
              <a:rPr lang="en-GB" sz="6600" b="1" dirty="0" err="1" smtClean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Qari</a:t>
            </a:r>
            <a:r>
              <a:rPr lang="en-GB" sz="6600" b="1" dirty="0" smtClean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  <a:r>
              <a:rPr lang="en-GB" sz="6600" b="1" dirty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mill-</a:t>
            </a:r>
            <a:r>
              <a:rPr lang="en-GB" sz="6600" b="1" dirty="0" err="1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Ittra</a:t>
            </a:r>
            <a:r>
              <a:rPr lang="en-GB" sz="6600" b="1" dirty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  <a:endParaRPr lang="en-GB" sz="6600" b="1" dirty="0" smtClean="0">
              <a:ln w="19050" cmpd="sng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en-GB" sz="6600" b="1" dirty="0" err="1" smtClean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lil-Lhud</a:t>
            </a:r>
            <a:endParaRPr lang="en-GB" sz="6600" b="1" dirty="0" smtClean="0">
              <a:ln w="19050" cmpd="sng">
                <a:solidFill>
                  <a:schemeClr val="bg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  <a:p>
            <a:pPr algn="ctr"/>
            <a:r>
              <a:rPr lang="en-GB" sz="4400" b="1" i="1" dirty="0" err="1" smtClean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Lhud</a:t>
            </a:r>
            <a:r>
              <a:rPr lang="en-GB" sz="4400" b="1" i="1" dirty="0" smtClean="0">
                <a:ln w="19050" cmpd="sng">
                  <a:solidFill>
                    <a:schemeClr val="bg1"/>
                  </a:solidFill>
                  <a:prstDash val="solid"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11, 8.11-12.17-19</a:t>
            </a:r>
          </a:p>
          <a:p>
            <a:pPr algn="ctr"/>
            <a:endParaRPr lang="en-GB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</a:t>
            </a:r>
            <a:r>
              <a:rPr lang="en-US" sz="7200" b="1" cap="none" spc="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Tieni</a:t>
            </a:r>
            <a:r>
              <a:rPr lang="en-US" sz="7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  <a:r>
              <a:rPr lang="en-US" sz="7200" b="1" cap="none" spc="0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Qari</a:t>
            </a:r>
            <a:endParaRPr lang="en-US" sz="72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0593" y="227483"/>
            <a:ext cx="1263478" cy="2653568"/>
            <a:chOff x="900593" y="227483"/>
            <a:chExt cx="1263478" cy="2653568"/>
          </a:xfrm>
        </p:grpSpPr>
        <p:sp>
          <p:nvSpPr>
            <p:cNvPr id="2" name="Pentagon 1"/>
            <p:cNvSpPr/>
            <p:nvPr/>
          </p:nvSpPr>
          <p:spPr>
            <a:xfrm rot="17500677">
              <a:off x="61204" y="1235055"/>
              <a:ext cx="2204018" cy="525240"/>
            </a:xfrm>
            <a:prstGeom prst="homePlat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" name="Pentagon 2"/>
            <p:cNvSpPr/>
            <p:nvPr/>
          </p:nvSpPr>
          <p:spPr>
            <a:xfrm rot="14509897">
              <a:off x="574667" y="1291647"/>
              <a:ext cx="2653568" cy="525240"/>
            </a:xfrm>
            <a:prstGeom prst="homePlat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4" name="Plaque 3"/>
            <p:cNvSpPr/>
            <p:nvPr/>
          </p:nvSpPr>
          <p:spPr>
            <a:xfrm rot="21267921">
              <a:off x="917741" y="1683353"/>
              <a:ext cx="1152128" cy="432048"/>
            </a:xfrm>
            <a:prstGeom prst="plaqu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11760" y="620688"/>
            <a:ext cx="57599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115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llelujah</a:t>
            </a:r>
            <a:endParaRPr lang="en-US" sz="115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Bold IT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1154011">
            <a:off x="1949471" y="3203010"/>
            <a:ext cx="1263478" cy="2653568"/>
            <a:chOff x="900593" y="227483"/>
            <a:chExt cx="1263478" cy="2653568"/>
          </a:xfrm>
        </p:grpSpPr>
        <p:sp>
          <p:nvSpPr>
            <p:cNvPr id="8" name="Pentagon 7"/>
            <p:cNvSpPr/>
            <p:nvPr/>
          </p:nvSpPr>
          <p:spPr>
            <a:xfrm rot="17500677">
              <a:off x="61204" y="1235055"/>
              <a:ext cx="2204018" cy="525240"/>
            </a:xfrm>
            <a:prstGeom prst="homePlat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9" name="Pentagon 8"/>
            <p:cNvSpPr/>
            <p:nvPr/>
          </p:nvSpPr>
          <p:spPr>
            <a:xfrm rot="14509897">
              <a:off x="574667" y="1291647"/>
              <a:ext cx="2653568" cy="525240"/>
            </a:xfrm>
            <a:prstGeom prst="homePlat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0" name="Plaque 9"/>
            <p:cNvSpPr/>
            <p:nvPr/>
          </p:nvSpPr>
          <p:spPr>
            <a:xfrm rot="21267921">
              <a:off x="917741" y="1683353"/>
              <a:ext cx="1152128" cy="432048"/>
            </a:xfrm>
            <a:prstGeom prst="plaqu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sp>
        <p:nvSpPr>
          <p:cNvPr id="11" name="Rectangle 10"/>
          <p:cNvSpPr/>
          <p:nvPr/>
        </p:nvSpPr>
        <p:spPr>
          <a:xfrm rot="684629">
            <a:off x="3274174" y="4446326"/>
            <a:ext cx="57423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15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llelujah</a:t>
            </a:r>
            <a:endParaRPr lang="en-US" sz="115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Bold IT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2060848"/>
            <a:ext cx="3312368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2400" b="1" dirty="0" smtClean="0">
                <a:solidFill>
                  <a:srgbClr val="002060"/>
                </a:solidFill>
              </a:rPr>
              <a:t>******************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769772">
            <a:off x="3285157" y="5676583"/>
            <a:ext cx="2954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2400" b="1" dirty="0" smtClean="0">
                <a:solidFill>
                  <a:srgbClr val="002060"/>
                </a:solidFill>
              </a:rPr>
              <a:t>******************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5602" name="AutoShape 2" descr="Image result for flow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6012160" y="2204864"/>
            <a:ext cx="2212086" cy="1874200"/>
            <a:chOff x="6012160" y="2204864"/>
            <a:chExt cx="2212086" cy="1874200"/>
          </a:xfrm>
        </p:grpSpPr>
        <p:pic>
          <p:nvPicPr>
            <p:cNvPr id="25604" name="Picture 4" descr="Image result for flower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190" r="31162" b="65185"/>
            <a:stretch>
              <a:fillRect/>
            </a:stretch>
          </p:blipFill>
          <p:spPr bwMode="auto">
            <a:xfrm>
              <a:off x="6012160" y="3140968"/>
              <a:ext cx="971600" cy="938096"/>
            </a:xfrm>
            <a:prstGeom prst="rect">
              <a:avLst/>
            </a:prstGeom>
            <a:noFill/>
          </p:spPr>
        </p:pic>
        <p:pic>
          <p:nvPicPr>
            <p:cNvPr id="23" name="Picture 4" descr="Image result for flower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4815" r="64352" b="34100"/>
            <a:stretch>
              <a:fillRect/>
            </a:stretch>
          </p:blipFill>
          <p:spPr bwMode="auto">
            <a:xfrm>
              <a:off x="6804248" y="2852936"/>
              <a:ext cx="1419998" cy="1224136"/>
            </a:xfrm>
            <a:prstGeom prst="rect">
              <a:avLst/>
            </a:prstGeom>
            <a:noFill/>
          </p:spPr>
        </p:pic>
        <p:pic>
          <p:nvPicPr>
            <p:cNvPr id="24" name="Picture 4" descr="Image result for flower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5900" r="64352"/>
            <a:stretch>
              <a:fillRect/>
            </a:stretch>
          </p:blipFill>
          <p:spPr bwMode="auto">
            <a:xfrm>
              <a:off x="6228184" y="2204864"/>
              <a:ext cx="1098347" cy="1038673"/>
            </a:xfrm>
            <a:prstGeom prst="rect">
              <a:avLst/>
            </a:prstGeom>
            <a:noFill/>
          </p:spPr>
        </p:pic>
      </p:grpSp>
      <p:pic>
        <p:nvPicPr>
          <p:cNvPr id="25" name="Picture 4" descr="Image result for flower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90" t="33572" r="31162" b="34100"/>
          <a:stretch>
            <a:fillRect/>
          </a:stretch>
        </p:blipFill>
        <p:spPr bwMode="auto">
          <a:xfrm>
            <a:off x="0" y="5589240"/>
            <a:ext cx="1415155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71400"/>
            <a:ext cx="5616624" cy="727280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4716016" y="1268760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</a:t>
            </a:r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tifel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</a:p>
          <a:p>
            <a:pPr algn="ctr"/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baqa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’ </a:t>
            </a:r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jikber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u </a:t>
            </a:r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jissaħħaħ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, </a:t>
            </a:r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mimli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</a:t>
            </a:r>
          </a:p>
          <a:p>
            <a:pPr algn="ctr"/>
            <a:r>
              <a:rPr lang="en-GB" sz="5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bil-għerf</a:t>
            </a:r>
            <a:r>
              <a:rPr lang="en-GB" sz="5800" b="1" i="1" dirty="0" smtClean="0">
                <a:ln w="28575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.</a:t>
            </a:r>
            <a:endParaRPr lang="en-GB" sz="5800" dirty="0">
              <a:ln w="285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iorgio Vasari &quot;Saint Luke&quot; 1570-1571 (National Gallery of Art, Washington DC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6858000"/>
          </a:xfrm>
          <a:prstGeom prst="snip2Diag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55976" y="1484784"/>
            <a:ext cx="47880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60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Qari</a:t>
            </a:r>
            <a: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 </a:t>
            </a:r>
            <a:r>
              <a:rPr lang="en-GB" sz="6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mill-</a:t>
            </a:r>
            <a:r>
              <a:rPr lang="en-GB" sz="6000" b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Evanġelju</a:t>
            </a:r>
            <a:r>
              <a:rPr lang="en-GB" sz="6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 </a:t>
            </a:r>
            <a:r>
              <a:rPr lang="en-GB" sz="6000" b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skont</a:t>
            </a:r>
            <a:r>
              <a:rPr lang="en-GB" sz="6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 San </a:t>
            </a:r>
            <a:r>
              <a:rPr lang="en-GB" sz="6000" b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Gadugi" pitchFamily="34" charset="0"/>
              </a:rPr>
              <a:t>Luqa</a:t>
            </a:r>
            <a:endParaRPr lang="en-GB" sz="6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Gadugi" pitchFamily="34" charset="0"/>
            </a:endParaRPr>
          </a:p>
          <a:p>
            <a:r>
              <a:rPr lang="en-GB" sz="6000" b="1" dirty="0">
                <a:ln w="28575">
                  <a:solidFill>
                    <a:schemeClr val="tx1"/>
                  </a:solidFill>
                </a:ln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5611" y="0"/>
            <a:ext cx="4728389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L-Evan</a:t>
            </a:r>
            <a:r>
              <a:rPr lang="mt-MT" sz="62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ġelju</a:t>
            </a:r>
            <a:endParaRPr lang="en-US" sz="62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5589240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800" b="1" i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Lq</a:t>
            </a:r>
            <a:r>
              <a:rPr lang="en-GB" sz="4800" b="1" i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2, 22-40</a:t>
            </a:r>
            <a:endParaRPr lang="en-GB" sz="4800" b="1" i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418</Words>
  <Application>Microsoft Office PowerPoint</Application>
  <PresentationFormat>On-screen Show (4:3)</PresentationFormat>
  <Paragraphs>105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</cp:revision>
  <dcterms:created xsi:type="dcterms:W3CDTF">2017-12-18T04:29:40Z</dcterms:created>
  <dcterms:modified xsi:type="dcterms:W3CDTF">2017-12-27T03:29:27Z</dcterms:modified>
</cp:coreProperties>
</file>