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1" r:id="rId2"/>
    <p:sldId id="310" r:id="rId3"/>
    <p:sldId id="300" r:id="rId4"/>
    <p:sldId id="304" r:id="rId5"/>
    <p:sldId id="256" r:id="rId6"/>
    <p:sldId id="303" r:id="rId7"/>
    <p:sldId id="302" r:id="rId8"/>
    <p:sldId id="290" r:id="rId9"/>
    <p:sldId id="291" r:id="rId10"/>
    <p:sldId id="262" r:id="rId11"/>
    <p:sldId id="309" r:id="rId12"/>
    <p:sldId id="263" r:id="rId13"/>
    <p:sldId id="308" r:id="rId14"/>
    <p:sldId id="264" r:id="rId15"/>
    <p:sldId id="265" r:id="rId16"/>
    <p:sldId id="284" r:id="rId17"/>
    <p:sldId id="266" r:id="rId18"/>
    <p:sldId id="286" r:id="rId19"/>
    <p:sldId id="267" r:id="rId20"/>
    <p:sldId id="268" r:id="rId21"/>
    <p:sldId id="269" r:id="rId22"/>
    <p:sldId id="270" r:id="rId23"/>
    <p:sldId id="271" r:id="rId24"/>
    <p:sldId id="272" r:id="rId25"/>
    <p:sldId id="305" r:id="rId26"/>
    <p:sldId id="307" r:id="rId27"/>
    <p:sldId id="273" r:id="rId28"/>
    <p:sldId id="306" r:id="rId29"/>
    <p:sldId id="274" r:id="rId30"/>
    <p:sldId id="275" r:id="rId31"/>
    <p:sldId id="27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A50021"/>
    <a:srgbClr val="FFFF66"/>
    <a:srgbClr val="339966"/>
    <a:srgbClr val="00FFFF"/>
    <a:srgbClr val="0033CC"/>
    <a:srgbClr val="CC0000"/>
    <a:srgbClr val="993366"/>
    <a:srgbClr val="0000FF"/>
    <a:srgbClr val="33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6" autoAdjust="0"/>
    <p:restoredTop sz="93333" autoAdjust="0"/>
  </p:normalViewPr>
  <p:slideViewPr>
    <p:cSldViewPr>
      <p:cViewPr>
        <p:scale>
          <a:sx n="60" d="100"/>
          <a:sy n="60" d="100"/>
        </p:scale>
        <p:origin x="-96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252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24331-B335-4DAD-945B-A4939AF84D9C}" type="datetimeFigureOut">
              <a:rPr lang="en-GB" smtClean="0"/>
              <a:pPr/>
              <a:t>27/02/2018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C07E7-E236-4ABD-B2D9-5DDD3F37B820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C07E7-E236-4ABD-B2D9-5DDD3F37B820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2F2D-41D6-4E06-BE8E-D50F2713DC73}" type="datetimeFigureOut">
              <a:rPr lang="en-GB" smtClean="0"/>
              <a:pPr/>
              <a:t>27/02/2018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8414-F6E2-4337-A3C5-A6F47A7AA1B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2F2D-41D6-4E06-BE8E-D50F2713DC73}" type="datetimeFigureOut">
              <a:rPr lang="en-GB" smtClean="0"/>
              <a:pPr/>
              <a:t>27/02/2018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8414-F6E2-4337-A3C5-A6F47A7AA1B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2F2D-41D6-4E06-BE8E-D50F2713DC73}" type="datetimeFigureOut">
              <a:rPr lang="en-GB" smtClean="0"/>
              <a:pPr/>
              <a:t>27/02/2018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8414-F6E2-4337-A3C5-A6F47A7AA1B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2F2D-41D6-4E06-BE8E-D50F2713DC73}" type="datetimeFigureOut">
              <a:rPr lang="en-GB" smtClean="0"/>
              <a:pPr/>
              <a:t>27/02/2018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8414-F6E2-4337-A3C5-A6F47A7AA1B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2F2D-41D6-4E06-BE8E-D50F2713DC73}" type="datetimeFigureOut">
              <a:rPr lang="en-GB" smtClean="0"/>
              <a:pPr/>
              <a:t>27/02/2018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8414-F6E2-4337-A3C5-A6F47A7AA1B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2F2D-41D6-4E06-BE8E-D50F2713DC73}" type="datetimeFigureOut">
              <a:rPr lang="en-GB" smtClean="0"/>
              <a:pPr/>
              <a:t>27/02/2018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8414-F6E2-4337-A3C5-A6F47A7AA1B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2F2D-41D6-4E06-BE8E-D50F2713DC73}" type="datetimeFigureOut">
              <a:rPr lang="en-GB" smtClean="0"/>
              <a:pPr/>
              <a:t>27/02/2018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8414-F6E2-4337-A3C5-A6F47A7AA1B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2F2D-41D6-4E06-BE8E-D50F2713DC73}" type="datetimeFigureOut">
              <a:rPr lang="en-GB" smtClean="0"/>
              <a:pPr/>
              <a:t>27/02/2018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8414-F6E2-4337-A3C5-A6F47A7AA1B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2F2D-41D6-4E06-BE8E-D50F2713DC73}" type="datetimeFigureOut">
              <a:rPr lang="en-GB" smtClean="0"/>
              <a:pPr/>
              <a:t>27/02/2018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8414-F6E2-4337-A3C5-A6F47A7AA1B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2F2D-41D6-4E06-BE8E-D50F2713DC73}" type="datetimeFigureOut">
              <a:rPr lang="en-GB" smtClean="0"/>
              <a:pPr/>
              <a:t>27/02/2018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8414-F6E2-4337-A3C5-A6F47A7AA1B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2F2D-41D6-4E06-BE8E-D50F2713DC73}" type="datetimeFigureOut">
              <a:rPr lang="en-GB" smtClean="0"/>
              <a:pPr/>
              <a:t>27/02/2018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8414-F6E2-4337-A3C5-A6F47A7AA1B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72F2D-41D6-4E06-BE8E-D50F2713DC73}" type="datetimeFigureOut">
              <a:rPr lang="en-GB" smtClean="0"/>
              <a:pPr/>
              <a:t>27/02/2018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18414-F6E2-4337-A3C5-A6F47A7AA1B3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00080"/>
            </a:gs>
            <a:gs pos="50000">
              <a:schemeClr val="bg1"/>
            </a:gs>
            <a:gs pos="100000">
              <a:srgbClr val="D428D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age result for purple wallpaper"/>
          <p:cNvPicPr>
            <a:picLocks noChangeAspect="1" noChangeArrowheads="1"/>
          </p:cNvPicPr>
          <p:nvPr/>
        </p:nvPicPr>
        <p:blipFill>
          <a:blip r:embed="rId2" cstate="print"/>
          <a:srcRect b="59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" name="Flowchart: Process 14"/>
          <p:cNvSpPr/>
          <p:nvPr/>
        </p:nvSpPr>
        <p:spPr>
          <a:xfrm>
            <a:off x="7775848" y="0"/>
            <a:ext cx="1368152" cy="2348880"/>
          </a:xfrm>
          <a:prstGeom prst="flowChartProcess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lowchart: Process 15"/>
          <p:cNvSpPr/>
          <p:nvPr/>
        </p:nvSpPr>
        <p:spPr>
          <a:xfrm>
            <a:off x="3059832" y="0"/>
            <a:ext cx="1440160" cy="2348880"/>
          </a:xfrm>
          <a:prstGeom prst="flowChartProcess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lowchart: Process 16"/>
          <p:cNvSpPr/>
          <p:nvPr/>
        </p:nvSpPr>
        <p:spPr>
          <a:xfrm>
            <a:off x="1547664" y="0"/>
            <a:ext cx="1368152" cy="2348880"/>
          </a:xfrm>
          <a:prstGeom prst="flowChartProcess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lowchart: Process 17"/>
          <p:cNvSpPr/>
          <p:nvPr/>
        </p:nvSpPr>
        <p:spPr>
          <a:xfrm>
            <a:off x="6228184" y="0"/>
            <a:ext cx="1368152" cy="2348880"/>
          </a:xfrm>
          <a:prstGeom prst="flowChartProcess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lowchart: Process 18"/>
          <p:cNvSpPr/>
          <p:nvPr/>
        </p:nvSpPr>
        <p:spPr>
          <a:xfrm>
            <a:off x="4644008" y="0"/>
            <a:ext cx="1440160" cy="2348880"/>
          </a:xfrm>
          <a:prstGeom prst="flowChartProcess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lowchart: Process 19"/>
          <p:cNvSpPr/>
          <p:nvPr/>
        </p:nvSpPr>
        <p:spPr>
          <a:xfrm>
            <a:off x="0" y="0"/>
            <a:ext cx="1368152" cy="2348880"/>
          </a:xfrm>
          <a:prstGeom prst="flowChartProcess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0" y="260648"/>
            <a:ext cx="1403648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000" b="1" cap="none" spc="0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  <a:endParaRPr lang="en-US" sz="11000" b="1" cap="none" spc="0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47664" y="260648"/>
            <a:ext cx="129614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endParaRPr lang="en-GB" sz="11000" dirty="0">
              <a:ln w="2857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59832" y="260648"/>
            <a:ext cx="144016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endParaRPr lang="en-GB" sz="11000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44008" y="260648"/>
            <a:ext cx="144016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t-MT" sz="11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Ħ</a:t>
            </a:r>
            <a:endParaRPr lang="en-GB" sz="11000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28184" y="260648"/>
            <a:ext cx="136815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t-MT" sz="11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  <a:endParaRPr lang="en-GB" sz="11000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740352" y="260648"/>
            <a:ext cx="140364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t-MT" sz="11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C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  <a:endParaRPr lang="en-GB" sz="11000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CC33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1988840"/>
            <a:ext cx="9144000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0" y="2564904"/>
            <a:ext cx="9144000" cy="432048"/>
          </a:xfrm>
          <a:prstGeom prst="rect">
            <a:avLst/>
          </a:prstGeom>
          <a:solidFill>
            <a:srgbClr val="D428D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 rot="20657059">
            <a:off x="-50200" y="2507289"/>
            <a:ext cx="505298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mt-MT" sz="12000" b="1" dirty="0" smtClean="0">
                <a:ln w="28575" cmpd="sng">
                  <a:solidFill>
                    <a:srgbClr val="6600FF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Welcome</a:t>
            </a:r>
            <a:endParaRPr lang="en-US" sz="12000" b="1" cap="none" spc="0" dirty="0">
              <a:ln w="28575" cmpd="sng">
                <a:solidFill>
                  <a:srgbClr val="6600FF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28" grpId="0" animBg="1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Jesus and his disciples on their way to Jerusalem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0" y="1556792"/>
            <a:ext cx="9144000" cy="5544616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" name="Rectangle 2"/>
          <p:cNvSpPr/>
          <p:nvPr/>
        </p:nvSpPr>
        <p:spPr>
          <a:xfrm>
            <a:off x="0" y="188640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2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Kien</a:t>
            </a:r>
            <a:r>
              <a:rPr lang="en-US" sz="52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52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qorob</a:t>
            </a:r>
            <a:r>
              <a:rPr lang="en-US" sz="52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l-</a:t>
            </a:r>
            <a:r>
              <a:rPr lang="en-US" sz="52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Għid</a:t>
            </a:r>
            <a:r>
              <a:rPr lang="en-US" sz="52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52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tal-Lhud</a:t>
            </a:r>
            <a:r>
              <a:rPr lang="en-US" sz="52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, </a:t>
            </a:r>
            <a:endParaRPr lang="mt-MT" sz="52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n-US" sz="52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u </a:t>
            </a:r>
            <a:r>
              <a:rPr lang="en-US" sz="52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Ġesù</a:t>
            </a:r>
            <a:r>
              <a:rPr lang="en-US" sz="52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52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tela</a:t>
            </a:r>
            <a:r>
              <a:rPr lang="en-US" sz="52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’ </a:t>
            </a:r>
            <a:r>
              <a:rPr lang="en-US" sz="52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Ġerusalemm</a:t>
            </a:r>
            <a:r>
              <a:rPr lang="en-US" sz="52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. </a:t>
            </a:r>
            <a:endParaRPr lang="en-US" sz="5200" b="1" dirty="0">
              <a:ln w="28575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6" name="AutoShape 14" descr="Image result for wall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168" name="AutoShape 16" descr="Image result for wall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170" name="AutoShape 18" descr="Image result for wall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9180" name="Picture 28" descr="Related imag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3520" y="1988840"/>
            <a:ext cx="4320480" cy="443711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Fit-</a:t>
            </a:r>
            <a:r>
              <a:rPr lang="en-US" sz="66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tempju</a:t>
            </a:r>
            <a:r>
              <a:rPr lang="en-US" sz="6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66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sab</a:t>
            </a:r>
            <a:r>
              <a:rPr lang="en-US" sz="6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min </a:t>
            </a:r>
            <a:r>
              <a:rPr lang="en-US" sz="66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qiegħed</a:t>
            </a:r>
            <a:r>
              <a:rPr lang="mt-MT" sz="6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66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ibigħ</a:t>
            </a:r>
            <a:r>
              <a:rPr lang="en-US" sz="6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66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barrin</a:t>
            </a:r>
            <a:r>
              <a:rPr lang="en-US" sz="6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,</a:t>
            </a:r>
            <a:endParaRPr lang="mt-MT" sz="66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9188" name="Picture 36" descr="Image result for bull 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2924944"/>
            <a:ext cx="4608512" cy="3697983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9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6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nagħaġ</a:t>
            </a:r>
            <a:r>
              <a:rPr lang="en-US" sz="6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u </a:t>
            </a:r>
            <a:r>
              <a:rPr lang="en-US" sz="66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ħamiem</a:t>
            </a:r>
            <a:r>
              <a:rPr lang="en-US" sz="6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,</a:t>
            </a:r>
            <a:endParaRPr lang="mt-MT" sz="66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  <a:p>
            <a:pPr algn="ctr"/>
            <a:endParaRPr lang="mt-MT" sz="3200" b="1" dirty="0" smtClean="0">
              <a:ln w="18415" cmpd="sng">
                <a:noFill/>
                <a:prstDash val="solid"/>
              </a:ln>
              <a:effectLst/>
              <a:latin typeface="Comic Sans MS" pitchFamily="66" charset="0"/>
            </a:endParaRPr>
          </a:p>
          <a:p>
            <a:pPr algn="ctr"/>
            <a:endParaRPr lang="mt-MT" sz="3200" b="1" dirty="0" smtClean="0">
              <a:ln w="18415" cmpd="sng">
                <a:noFill/>
                <a:prstDash val="solid"/>
              </a:ln>
              <a:effectLst/>
              <a:latin typeface="Comic Sans MS" pitchFamily="66" charset="0"/>
            </a:endParaRPr>
          </a:p>
          <a:p>
            <a:pPr algn="ctr"/>
            <a:r>
              <a:rPr lang="en-US" sz="3200" b="1" dirty="0" smtClean="0">
                <a:ln w="18415" cmpd="sng">
                  <a:noFill/>
                  <a:prstDash val="solid"/>
                </a:ln>
                <a:effectLst/>
                <a:latin typeface="Comic Sans MS" pitchFamily="66" charset="0"/>
              </a:rPr>
              <a:t> </a:t>
            </a:r>
            <a:endParaRPr lang="mt-MT" sz="3200" b="1" dirty="0" smtClean="0">
              <a:ln w="18415" cmpd="sng">
                <a:noFill/>
                <a:prstDash val="solid"/>
              </a:ln>
              <a:effectLst/>
              <a:latin typeface="Comic Sans MS" pitchFamily="66" charset="0"/>
            </a:endParaRPr>
          </a:p>
        </p:txBody>
      </p:sp>
      <p:pic>
        <p:nvPicPr>
          <p:cNvPr id="20494" name="Picture 14" descr="Coins Money Clip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354475" y="-26046113"/>
            <a:ext cx="2857500" cy="2638425"/>
          </a:xfrm>
          <a:prstGeom prst="rect">
            <a:avLst/>
          </a:prstGeom>
          <a:noFill/>
        </p:spPr>
      </p:pic>
      <p:pic>
        <p:nvPicPr>
          <p:cNvPr id="20496" name="Picture 16" descr="Coins Money Clip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354475" y="-26046113"/>
            <a:ext cx="2857500" cy="2638425"/>
          </a:xfrm>
          <a:prstGeom prst="rect">
            <a:avLst/>
          </a:prstGeom>
          <a:noFill/>
        </p:spPr>
      </p:pic>
      <p:pic>
        <p:nvPicPr>
          <p:cNvPr id="23556" name="Picture 4" descr="Image result for doves 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rcRect/>
          <a:stretch>
            <a:fillRect/>
          </a:stretch>
        </p:blipFill>
        <p:spPr bwMode="auto">
          <a:xfrm>
            <a:off x="6732240" y="1124744"/>
            <a:ext cx="2090167" cy="211455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3558" name="AutoShape 6" descr="Image result for doves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560" name="AutoShape 8" descr="Image result for doves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" name="Picture 4" descr="Image result for doves 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lum bright="-10000"/>
          </a:blip>
          <a:srcRect/>
          <a:stretch>
            <a:fillRect/>
          </a:stretch>
        </p:blipFill>
        <p:spPr bwMode="auto">
          <a:xfrm>
            <a:off x="7380312" y="4509120"/>
            <a:ext cx="1475656" cy="180020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4" descr="Image result for doves 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1475656" y="4725144"/>
            <a:ext cx="1944216" cy="165618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3566" name="Picture 14" descr="Image result for sheep clip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lum bright="-20000"/>
          </a:blip>
          <a:srcRect/>
          <a:stretch>
            <a:fillRect/>
          </a:stretch>
        </p:blipFill>
        <p:spPr bwMode="auto">
          <a:xfrm>
            <a:off x="0" y="1412776"/>
            <a:ext cx="3960440" cy="354355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14" descr="Image result for sheep clipar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lum bright="-20000"/>
          </a:blip>
          <a:srcRect/>
          <a:stretch>
            <a:fillRect/>
          </a:stretch>
        </p:blipFill>
        <p:spPr bwMode="auto">
          <a:xfrm flipH="1">
            <a:off x="2555776" y="764704"/>
            <a:ext cx="3456384" cy="312436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4.81481E-6 C -0.00642 0.01967 0.0033 -0.00463 -0.00555 0.0118 C -0.00954 0.01944 -0.01024 0.03101 -0.01198 0.0405 C -0.01232 0.04259 -0.02204 0.05069 -0.02343 0.05254 C -0.02621 0.06064 -0.02586 0.0581 -0.02725 0.06712 C -0.02777 0.07013 -0.0276 0.07384 -0.02847 0.07662 C -0.03003 0.08055 -0.03385 0.0824 -0.03611 0.08379 C -0.03784 0.09398 -0.04062 0.10208 -0.04253 0.1125 C -0.04305 0.11504 -0.04514 0.11527 -0.04635 0.11736 C -0.04774 0.11944 -0.04878 0.12199 -0.05 0.12453 C -0.05225 0.14074 -0.05399 0.15 -0.06284 0.15555 C -0.06475 0.1662 -0.06458 0.17106 -0.07048 0.175 C -0.0717 0.17731 -0.07274 0.17986 -0.0743 0.18194 C -0.08264 0.19236 -0.07534 0.17916 -0.07934 0.1868 " pathEditMode="relative" rAng="0" ptsTypes="fffffffffffffA">
                                      <p:cBhvr>
                                        <p:cTn id="20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" y="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0.02592 C 0.00538 0.01481 0.01076 0.0074 0.0151 0.00069 C 0.01962 0.00138 0.02431 0.00046 0.02865 0.00324 C 0.03004 0.00393 0.02986 0.00879 0.0309 0.01088 C 0.03299 0.01504 0.03524 0.01759 0.0375 0.02083 C 0.03872 0.02268 0.04097 0.02592 0.04097 0.02638 C 0.04219 0.0243 0.0434 0.02291 0.04445 0.02083 C 0.04531 0.01875 0.04566 0.0155 0.0467 0.01342 C 0.05156 0.00393 0.05208 0.00416 0.05677 0.00069 C 0.06094 0.00138 0.0651 0.00115 0.06927 0.00324 C 0.07361 0.00532 0.0717 0.01064 0.07483 0.01597 C 0.07674 0.01944 0.07934 0.01898 0.0816 0.02083 C 0.0901 0.01597 0.08889 0.00972 0.09497 -0.00186 C 0.09601 -0.00394 0.09722 -0.00579 0.09844 -0.00695 C 0.10052 -0.00926 0.10504 -0.01227 0.10504 -0.01181 C 0.10816 -0.01042 0.11129 -0.00926 0.11424 -0.00695 C 0.11649 -0.00533 0.12083 -0.00186 0.12083 -0.00162 C 0.12431 -0.00278 0.12778 -0.00278 0.13108 -0.0044 C 0.13472 -0.00649 0.13802 -0.01366 0.14236 -0.01482 C 0.14896 -0.01621 0.15573 -0.01644 0.1625 -0.01737 C 0.17587 -0.02616 0.18438 -0.02223 0.20087 -0.02223 " pathEditMode="relative" rAng="0" ptsTypes="ffffffffffffffffffffA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-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C -0.0066 0.00625 -0.0033 0.00601 -0.02223 0.0081 C -0.03733 0.01134 -0.04271 0.0125 -0.04966 0.01805 C -0.05174 0.0199 -0.05105 0.02222 -0.05504 0.02361 C -0.0632 0.02638 -0.07171 0.02824 -0.07952 0.03101 C -0.08299 0.03402 -0.08785 0.0368 -0.09063 0.04004 C -0.09184 0.0412 -0.0908 0.04282 -0.09341 0.04375 C -0.09948 0.04629 -0.12414 0.04791 -0.13455 0.05023 C -0.13785 0.0537 -0.13733 0.05185 -0.13733 0.05578 " pathEditMode="relative" rAng="0" ptsTypes="ffffffffA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 descr="Image result for money wallpaper"/>
          <p:cNvPicPr>
            <a:picLocks noChangeAspect="1" noChangeArrowheads="1"/>
          </p:cNvPicPr>
          <p:nvPr/>
        </p:nvPicPr>
        <p:blipFill>
          <a:blip r:embed="rId3" cstate="print">
            <a:lum bright="-10000" contrast="-40000"/>
          </a:blip>
          <a:srcRect/>
          <a:stretch>
            <a:fillRect/>
          </a:stretch>
        </p:blipFill>
        <p:spPr bwMode="auto">
          <a:xfrm>
            <a:off x="0" y="332656"/>
            <a:ext cx="9144000" cy="6237312"/>
          </a:xfrm>
          <a:prstGeom prst="frame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600000" lon="20399993" rev="0"/>
            </a:camera>
            <a:lightRig rig="threePt" dir="t"/>
          </a:scene3d>
        </p:spPr>
      </p:pic>
      <p:sp>
        <p:nvSpPr>
          <p:cNvPr id="3" name="Rectangle 2"/>
          <p:cNvSpPr/>
          <p:nvPr/>
        </p:nvSpPr>
        <p:spPr>
          <a:xfrm>
            <a:off x="3923928" y="1484784"/>
            <a:ext cx="43204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u min </a:t>
            </a:r>
            <a:r>
              <a:rPr lang="en-US" sz="60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kien</a:t>
            </a:r>
            <a:r>
              <a:rPr lang="en-US" sz="6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60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bilqiegħda</a:t>
            </a:r>
            <a:r>
              <a:rPr lang="en-US" sz="6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endParaRPr lang="mt-MT" sz="60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n-US" sz="60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jsarraf</a:t>
            </a:r>
            <a:r>
              <a:rPr lang="en-US" sz="6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</a:p>
          <a:p>
            <a:pPr algn="ctr"/>
            <a:r>
              <a:rPr lang="en-US" sz="60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il-flus</a:t>
            </a:r>
            <a:r>
              <a:rPr lang="en-US" sz="6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. </a:t>
            </a:r>
            <a:endParaRPr lang="en-US" sz="6000" b="1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9462" name="Picture 6" descr="Related imag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0" y="1556792"/>
            <a:ext cx="5508104" cy="424847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reebibleimages.org/storydata/illustrations/FB_Jesus_Cleansing_Temple/overview_images/003-jesus-cleansing-temple.jpg?1393842486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5652120" cy="6858000"/>
          </a:xfrm>
          <a:prstGeom prst="round2Diag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652120" y="117693"/>
            <a:ext cx="349188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Għamel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sawt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</a:p>
          <a:p>
            <a:pPr algn="ctr"/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mill-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ħbula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,</a:t>
            </a:r>
          </a:p>
          <a:p>
            <a:pPr algn="ctr"/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u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keċċiehom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ilkoll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</a:p>
          <a:p>
            <a:pPr algn="ctr"/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‘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il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barra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</a:p>
          <a:p>
            <a:pPr algn="ctr"/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mit-tempju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,</a:t>
            </a:r>
            <a:endParaRPr lang="en-US" sz="4800" b="1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Jesus Clears Temple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 rot="21237059">
            <a:off x="337777" y="84304"/>
            <a:ext cx="6770259" cy="6768418"/>
          </a:xfrm>
          <a:prstGeom prst="roundRect">
            <a:avLst/>
          </a:prstGeom>
          <a:noFill/>
          <a:effectLst>
            <a:softEdge rad="317500"/>
          </a:effectLst>
        </p:spPr>
      </p:pic>
      <p:sp>
        <p:nvSpPr>
          <p:cNvPr id="3" name="Rectangle 2"/>
          <p:cNvSpPr/>
          <p:nvPr/>
        </p:nvSpPr>
        <p:spPr>
          <a:xfrm rot="495338">
            <a:off x="3950625" y="345139"/>
            <a:ext cx="5013853" cy="2862322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bin-</a:t>
            </a:r>
            <a:r>
              <a:rPr lang="en-US" sz="60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nagħaġ</a:t>
            </a:r>
            <a:r>
              <a:rPr lang="en-US" sz="6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u l-</a:t>
            </a:r>
            <a:r>
              <a:rPr lang="en-US" sz="60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barrin</a:t>
            </a:r>
            <a:r>
              <a:rPr lang="en-US" sz="6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60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tagħhom</a:t>
            </a:r>
            <a:r>
              <a:rPr lang="en-US" sz="6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; </a:t>
            </a:r>
            <a:endParaRPr lang="en-US" sz="6000" b="1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00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xerred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il-flus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ta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’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dawk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li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kien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jsarrfu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, u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qalbilhom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</a:p>
          <a:p>
            <a:pPr algn="ctr"/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l-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imwejjed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.</a:t>
            </a:r>
            <a:endParaRPr lang="en-US" sz="4800" b="1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0033CC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6386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92896"/>
            <a:ext cx="8568952" cy="4365104"/>
          </a:xfrm>
          <a:prstGeom prst="snipRoundRect">
            <a:avLst/>
          </a:prstGeom>
          <a:noFill/>
          <a:ln w="28575"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8748464" cy="5085184"/>
          </a:xfrm>
          <a:prstGeom prst="snipRound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5400" b="1" dirty="0" smtClean="0">
                <a:ln w="2857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U lill-bejjiegħa </a:t>
            </a:r>
          </a:p>
          <a:p>
            <a:pPr algn="ctr"/>
            <a:r>
              <a:rPr lang="mt-MT" sz="5400" b="1" dirty="0" smtClean="0">
                <a:ln w="2857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tal-ħamiem qalilhom:</a:t>
            </a:r>
            <a:endParaRPr lang="en-GB" sz="5400" b="1" dirty="0">
              <a:ln w="28575"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freebibleimages.org/storydata/illustrations/FB_Jesus_Cleansing_Temple/overview_images/004-jesus-cleansing-temple.jpg?13938424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445224"/>
          </a:xfrm>
          <a:prstGeom prst="round2SameRect">
            <a:avLst/>
          </a:prstGeom>
          <a:noFill/>
          <a:effectLst>
            <a:softEdge rad="635000"/>
          </a:effectLst>
        </p:spPr>
      </p:pic>
      <p:sp>
        <p:nvSpPr>
          <p:cNvPr id="2" name="Rectangle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t-MT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“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Warrbu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dawn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minn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hawn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, u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dar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Missieri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tagħmluhiex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dar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tan-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negozju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!</a:t>
            </a:r>
            <a:r>
              <a:rPr lang="mt-MT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”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endParaRPr lang="en-US" sz="4800" b="1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 descr="http://blogs.villagevoice.com/runninscared/open-bible-hand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b="10901"/>
          <a:stretch>
            <a:fillRect/>
          </a:stretch>
        </p:blipFill>
        <p:spPr bwMode="auto">
          <a:xfrm>
            <a:off x="179512" y="4941168"/>
            <a:ext cx="7920880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0" y="594928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tabLst>
                <a:tab pos="4749800" algn="l"/>
              </a:tabLst>
            </a:pPr>
            <a:r>
              <a:rPr lang="mt-MT" sz="4400" b="1" i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“</a:t>
            </a:r>
            <a:r>
              <a:rPr lang="en-US" sz="4400" b="1" i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Il-</a:t>
            </a:r>
            <a:r>
              <a:rPr lang="en-US" sz="4400" b="1" i="1" dirty="0" err="1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ħeġġa</a:t>
            </a:r>
            <a:r>
              <a:rPr lang="en-US" sz="4400" b="1" i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 </a:t>
            </a:r>
            <a:r>
              <a:rPr lang="en-US" sz="4400" b="1" i="1" dirty="0" err="1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għal</a:t>
            </a:r>
            <a:r>
              <a:rPr lang="en-US" sz="4400" b="1" i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 </a:t>
            </a:r>
            <a:r>
              <a:rPr lang="en-US" sz="4400" b="1" i="1" dirty="0" err="1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darek</a:t>
            </a:r>
            <a:r>
              <a:rPr lang="en-US" sz="4400" b="1" i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 </a:t>
            </a:r>
            <a:r>
              <a:rPr lang="en-US" sz="4400" b="1" i="1" dirty="0" err="1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fnietni</a:t>
            </a:r>
            <a:r>
              <a:rPr lang="en-US" sz="4400" b="1" i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.</a:t>
            </a:r>
            <a:r>
              <a:rPr lang="mt-MT" sz="4400" b="1" i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!”</a:t>
            </a:r>
            <a:r>
              <a:rPr lang="en-US" sz="4400" b="1" i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Helvetica"/>
              </a:rPr>
              <a:t> </a:t>
            </a:r>
            <a:endParaRPr lang="en-US" sz="4400" b="1" i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5366" name="Picture 6" descr="http://2.bp.blogspot.com/-sc1nsuqzouM/Tg-BtyWKZAI/AAAAAAAAAO0/IxOAM7lcxNE/s1600/twelve+disciples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82" r="1282" b="50299"/>
          <a:stretch>
            <a:fillRect/>
          </a:stretch>
        </p:blipFill>
        <p:spPr bwMode="auto">
          <a:xfrm>
            <a:off x="179512" y="188640"/>
            <a:ext cx="5472608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http://2.bp.blogspot.com/-sc1nsuqzouM/Tg-BtyWKZAI/AAAAAAAAAO0/IxOAM7lcxNE/s1600/twelve+disciples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2" t="49701" b="3912"/>
          <a:stretch>
            <a:fillRect/>
          </a:stretch>
        </p:blipFill>
        <p:spPr bwMode="auto">
          <a:xfrm>
            <a:off x="3635896" y="2636912"/>
            <a:ext cx="550810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0" y="2708920"/>
            <a:ext cx="8784976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4400" b="1" dirty="0" smtClean="0">
                <a:ln w="28575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Id-</a:t>
            </a:r>
            <a:r>
              <a:rPr lang="en-US" sz="4400" b="1" dirty="0" err="1" smtClean="0">
                <a:ln w="28575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dixxipli</a:t>
            </a:r>
            <a:r>
              <a:rPr lang="en-US" sz="4400" b="1" dirty="0" smtClean="0">
                <a:ln w="28575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 </a:t>
            </a:r>
            <a:endParaRPr lang="mt-MT" sz="4400" b="1" dirty="0" smtClean="0">
              <a:ln w="28575"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Calibri"/>
              <a:cs typeface="Times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4400" b="1" dirty="0" err="1" smtClean="0">
                <a:ln w="28575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ftakru</a:t>
            </a:r>
            <a:r>
              <a:rPr lang="en-US" sz="4400" b="1" dirty="0" smtClean="0">
                <a:ln w="28575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 </a:t>
            </a:r>
            <a:r>
              <a:rPr lang="en-US" sz="4400" b="1" dirty="0" err="1" smtClean="0">
                <a:ln w="28575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f’dak</a:t>
            </a:r>
            <a:r>
              <a:rPr lang="en-US" sz="4400" b="1" dirty="0" smtClean="0">
                <a:ln w="28575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 </a:t>
            </a:r>
            <a:endParaRPr lang="mt-MT" sz="4400" b="1" dirty="0" smtClean="0">
              <a:ln w="28575"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Calibri"/>
              <a:cs typeface="Times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mt-MT" sz="4400" b="1" dirty="0" smtClean="0">
                <a:ln w="28575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l</a:t>
            </a:r>
            <a:r>
              <a:rPr lang="en-US" sz="4400" b="1" dirty="0" err="1" smtClean="0">
                <a:ln w="28575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i</a:t>
            </a:r>
            <a:r>
              <a:rPr lang="mt-MT" sz="4400" b="1" dirty="0" smtClean="0">
                <a:ln w="28575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 </a:t>
            </a:r>
            <a:r>
              <a:rPr lang="en-US" sz="4400" b="1" dirty="0" err="1" smtClean="0">
                <a:ln w="28575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kien</a:t>
            </a:r>
            <a:r>
              <a:rPr lang="en-US" sz="4400" b="1" dirty="0" smtClean="0">
                <a:ln w="28575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 </a:t>
            </a:r>
            <a:r>
              <a:rPr lang="en-US" sz="4400" b="1" dirty="0" err="1" smtClean="0">
                <a:ln w="28575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hemm</a:t>
            </a:r>
            <a:r>
              <a:rPr lang="en-US" sz="4400" b="1" dirty="0" smtClean="0">
                <a:ln w="28575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 </a:t>
            </a:r>
            <a:endParaRPr lang="mt-MT" sz="4400" b="1" dirty="0" smtClean="0">
              <a:ln w="28575"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Calibri"/>
              <a:cs typeface="Times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4400" b="1" dirty="0" err="1" smtClean="0">
                <a:ln w="28575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miktub</a:t>
            </a:r>
            <a:r>
              <a:rPr lang="en-US" sz="4400" b="1" dirty="0" smtClean="0">
                <a:ln w="28575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 fl-</a:t>
            </a:r>
            <a:r>
              <a:rPr lang="en-US" sz="4400" b="1" dirty="0" err="1" smtClean="0">
                <a:ln w="28575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Iskrittura</a:t>
            </a:r>
            <a:r>
              <a:rPr lang="en-US" sz="4400" b="1" dirty="0" smtClean="0">
                <a:ln w="28575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:</a:t>
            </a:r>
            <a:endParaRPr lang="en-US" sz="4400" b="1" dirty="0">
              <a:ln w="28575"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31 Things You Thought About During Sunday Mass But Won’t Admit - I'm still laughing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-243408"/>
            <a:ext cx="5832648" cy="7416824"/>
          </a:xfrm>
          <a:prstGeom prst="roundRect">
            <a:avLst/>
          </a:prstGeom>
          <a:noFill/>
          <a:effectLst>
            <a:softEdge rad="635000"/>
          </a:effectLst>
        </p:spPr>
      </p:pic>
      <p:sp>
        <p:nvSpPr>
          <p:cNvPr id="3" name="Rectangle 2"/>
          <p:cNvSpPr/>
          <p:nvPr/>
        </p:nvSpPr>
        <p:spPr>
          <a:xfrm>
            <a:off x="0" y="476672"/>
            <a:ext cx="4716016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7200" b="1" cap="none" spc="0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A5002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adugi" pitchFamily="34" charset="0"/>
              </a:rPr>
              <a:t>Quddiesa</a:t>
            </a:r>
            <a:endParaRPr lang="en-US" sz="7200" b="1" cap="none" spc="0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rgbClr val="A5002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Gadugi" pitchFamily="34" charset="0"/>
            </a:endParaRPr>
          </a:p>
          <a:p>
            <a:pPr algn="ctr"/>
            <a:r>
              <a:rPr lang="mt-MT" sz="72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A5002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adugi" pitchFamily="34" charset="0"/>
              </a:rPr>
              <a:t>t</a:t>
            </a:r>
            <a:r>
              <a:rPr lang="en-US" sz="72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A5002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adugi" pitchFamily="34" charset="0"/>
              </a:rPr>
              <a:t>al-</a:t>
            </a:r>
            <a:r>
              <a:rPr lang="mt-MT" sz="72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A5002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adugi" pitchFamily="34" charset="0"/>
              </a:rPr>
              <a:t>Ħadd</a:t>
            </a:r>
          </a:p>
          <a:p>
            <a:pPr algn="ctr"/>
            <a:r>
              <a:rPr lang="mt-MT" sz="72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A5002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adugi" pitchFamily="34" charset="0"/>
              </a:rPr>
              <a:t>g</a:t>
            </a:r>
            <a:r>
              <a:rPr lang="mt-MT" sz="7200" b="1" cap="none" spc="0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A5002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adugi" pitchFamily="34" charset="0"/>
              </a:rPr>
              <a:t>ħat-tfal,</a:t>
            </a:r>
          </a:p>
          <a:p>
            <a:pPr algn="ctr"/>
            <a:r>
              <a:rPr lang="mt-MT" sz="72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A5002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adugi" pitchFamily="34" charset="0"/>
              </a:rPr>
              <a:t>studenti</a:t>
            </a:r>
          </a:p>
          <a:p>
            <a:pPr algn="ctr"/>
            <a:r>
              <a:rPr lang="mt-MT" sz="72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A5002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adugi" pitchFamily="34" charset="0"/>
              </a:rPr>
              <a:t>u</a:t>
            </a:r>
            <a:r>
              <a:rPr lang="mt-MT" sz="7200" b="1" cap="none" spc="0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A5002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adugi" pitchFamily="34" charset="0"/>
              </a:rPr>
              <a:t> l-familji</a:t>
            </a:r>
            <a:endParaRPr lang="en-US" sz="7200" b="1" cap="none" spc="0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A5002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Gadugi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://ourrabbijesus.com/wp-content/uploads/2009/03/Jewish-Jesus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5760640" cy="5157192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Rectangle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Imbagħad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il-Lhud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qabdu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u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qalulu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: </a:t>
            </a:r>
            <a:r>
              <a:rPr lang="mt-MT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“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X’sinjal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se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turina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li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inti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tista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’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tagħmel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dan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?</a:t>
            </a:r>
            <a:r>
              <a:rPr lang="mt-MT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”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endParaRPr lang="en-US" sz="4800" b="1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745232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Ġesù</a:t>
            </a:r>
            <a:r>
              <a:rPr lang="en-US" sz="45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5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weġibhom</a:t>
            </a:r>
            <a:r>
              <a:rPr lang="en-US" sz="45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: </a:t>
            </a:r>
            <a:endParaRPr lang="mt-MT" sz="45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340" name="AutoShape 4" descr="data:image/jpeg;base64,R0lGODlhAQABAIAAAP///wAAACH5BAEAAAAALAAAAAABAAEAAAICRAEAOw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342" name="AutoShape 6" descr="data:image/jpeg;base64,R0lGODlhAQABAIAAAP///wAAACH5BAEAAAAALAAAAAABAAEAAAICRAEAOw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344" name="AutoShape 8" descr="data:image/jpeg;base64,R0lGODlhAQABAIAAAP///wAAACH5BAEAAAAALAAAAAABAAEAAAICRAEAOw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346" name="AutoShape 10" descr="data:image/jpeg;base64,R0lGODlhAQABAIAAAP///wAAACH5BAEAAAAALAAAAAABAAEAAAICRAEAOw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348" name="AutoShape 12" descr="data:image/jpeg;base64,R0lGODlhAQABAIAAAP///wAAACH5BAEAAAAALAAAAAABAAEAAAICRAEAOw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350" name="Picture 14" descr="Related imag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432048"/>
            <a:ext cx="6048672" cy="7290048"/>
          </a:xfrm>
          <a:prstGeom prst="rect">
            <a:avLst/>
          </a:prstGeom>
          <a:ln>
            <a:noFill/>
          </a:ln>
          <a:effectLst>
            <a:glow rad="63500">
              <a:srgbClr val="FFFF00">
                <a:alpha val="40000"/>
              </a:srgb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5652120" y="980728"/>
            <a:ext cx="34918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t-MT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“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Ħottu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dan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endParaRPr lang="mt-MT" sz="48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it-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tempju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, </a:t>
            </a:r>
            <a:endParaRPr lang="mt-MT" sz="48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u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fi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tlitt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endParaRPr lang="mt-MT" sz="48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ijiem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endParaRPr lang="mt-MT" sz="48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jien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endParaRPr lang="mt-MT" sz="48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nerġa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’ </a:t>
            </a:r>
            <a:r>
              <a:rPr lang="mt-MT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ntellgħu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.</a:t>
            </a:r>
            <a:r>
              <a:rPr lang="mt-MT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”</a:t>
            </a:r>
            <a:endParaRPr lang="en-US" sz="4800" b="1" dirty="0">
              <a:ln w="2857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reebibleimages.org/storydata/illustrations/FB_Jesus_Cleansing_Temple/overview_images/005-jesus-cleansing-temple.jpg?13938424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9144000" cy="4941168"/>
          </a:xfrm>
          <a:prstGeom prst="snipRound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ffectLst>
            <a:softEdge rad="635000"/>
          </a:effec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b="1" dirty="0" err="1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Għalhekk</a:t>
            </a:r>
            <a:r>
              <a:rPr lang="en-US" sz="4000" b="1" dirty="0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 </a:t>
            </a:r>
            <a:r>
              <a:rPr lang="en-US" sz="4000" b="1" dirty="0" err="1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il-Lhud</a:t>
            </a:r>
            <a:r>
              <a:rPr lang="en-US" sz="4000" b="1" dirty="0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 </a:t>
            </a:r>
            <a:r>
              <a:rPr lang="en-US" sz="4000" b="1" dirty="0" err="1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qalulu</a:t>
            </a:r>
            <a:r>
              <a:rPr lang="en-US" sz="4000" b="1" dirty="0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: </a:t>
            </a:r>
            <a:endParaRPr lang="mt-MT" sz="4000" b="1" dirty="0" smtClean="0">
              <a:ln w="285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Calibri"/>
              <a:cs typeface="Times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mt-MT" sz="4000" b="1" dirty="0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“</a:t>
            </a:r>
            <a:r>
              <a:rPr lang="en-US" sz="4000" b="1" dirty="0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Dan it-</a:t>
            </a:r>
            <a:r>
              <a:rPr lang="en-US" sz="4000" b="1" dirty="0" err="1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tempju</a:t>
            </a:r>
            <a:r>
              <a:rPr lang="en-US" sz="4000" b="1" dirty="0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 </a:t>
            </a:r>
            <a:r>
              <a:rPr lang="en-US" sz="4000" b="1" dirty="0" err="1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ħa</a:t>
            </a:r>
            <a:r>
              <a:rPr lang="en-US" sz="4000" b="1" dirty="0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 </a:t>
            </a:r>
            <a:r>
              <a:rPr lang="en-US" sz="4000" b="1" dirty="0" err="1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sitta</a:t>
            </a:r>
            <a:r>
              <a:rPr lang="en-US" sz="4000" b="1" dirty="0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 u </a:t>
            </a:r>
            <a:r>
              <a:rPr lang="en-US" sz="4000" b="1" dirty="0" err="1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erbgħin</a:t>
            </a:r>
            <a:r>
              <a:rPr lang="en-US" sz="4000" b="1" dirty="0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 </a:t>
            </a:r>
            <a:r>
              <a:rPr lang="en-US" sz="4000" b="1" dirty="0" err="1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sena</a:t>
            </a:r>
            <a:r>
              <a:rPr lang="en-US" sz="4000" b="1" dirty="0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 </a:t>
            </a:r>
            <a:r>
              <a:rPr lang="en-US" sz="4000" b="1" dirty="0" err="1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biex</a:t>
            </a:r>
            <a:r>
              <a:rPr lang="en-US" sz="4000" b="1" dirty="0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 </a:t>
            </a:r>
            <a:r>
              <a:rPr lang="en-US" sz="4000" b="1" dirty="0" err="1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inbena</a:t>
            </a:r>
            <a:r>
              <a:rPr lang="en-US" sz="4000" b="1" dirty="0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, u </a:t>
            </a:r>
            <a:r>
              <a:rPr lang="en-US" sz="4000" b="1" dirty="0" err="1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int</a:t>
            </a:r>
            <a:r>
              <a:rPr lang="en-US" sz="4000" b="1" dirty="0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 se </a:t>
            </a:r>
            <a:r>
              <a:rPr lang="en-US" sz="4000" b="1" dirty="0" err="1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ttellgħu</a:t>
            </a:r>
            <a:r>
              <a:rPr lang="en-US" sz="4000" b="1" dirty="0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 </a:t>
            </a:r>
            <a:r>
              <a:rPr lang="en-US" sz="4000" b="1" dirty="0" err="1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fi</a:t>
            </a:r>
            <a:r>
              <a:rPr lang="en-US" sz="4000" b="1" dirty="0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 </a:t>
            </a:r>
            <a:r>
              <a:rPr lang="en-US" sz="4000" b="1" dirty="0" err="1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tlitt</a:t>
            </a:r>
            <a:r>
              <a:rPr lang="en-US" sz="4000" b="1" dirty="0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 </a:t>
            </a:r>
            <a:r>
              <a:rPr lang="en-US" sz="4000" b="1" dirty="0" err="1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ijiem</a:t>
            </a:r>
            <a:r>
              <a:rPr lang="en-US" sz="4000" b="1" dirty="0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?</a:t>
            </a:r>
            <a:r>
              <a:rPr lang="mt-MT" sz="4000" b="1" dirty="0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"/>
              </a:rPr>
              <a:t>”</a:t>
            </a:r>
            <a:r>
              <a:rPr lang="en-US" sz="4000" b="1" dirty="0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Helvetica"/>
              </a:rPr>
              <a:t> </a:t>
            </a:r>
            <a:endParaRPr lang="en-US" sz="4000" b="1" dirty="0">
              <a:ln w="285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404664"/>
            <a:ext cx="4067944" cy="610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6300" b="1" dirty="0" err="1">
                <a:ln w="28575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Iżda</a:t>
            </a:r>
            <a:r>
              <a:rPr lang="en-US" sz="6300" b="1" dirty="0">
                <a:ln w="28575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6300" b="1" dirty="0" err="1">
                <a:ln w="28575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hu</a:t>
            </a:r>
            <a:r>
              <a:rPr lang="en-US" sz="6300" b="1" dirty="0">
                <a:ln w="28575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6300" b="1" dirty="0" err="1">
                <a:ln w="28575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tkellem</a:t>
            </a:r>
            <a:r>
              <a:rPr lang="en-US" sz="6300" b="1" dirty="0">
                <a:ln w="28575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6300" b="1" dirty="0" err="1">
                <a:ln w="28575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fuq</a:t>
            </a:r>
            <a:r>
              <a:rPr lang="en-US" sz="6300" b="1" dirty="0">
                <a:ln w="28575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6300" b="1" dirty="0">
                <a:ln w="28575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it-</a:t>
            </a:r>
            <a:r>
              <a:rPr lang="en-US" sz="6300" b="1" dirty="0" err="1">
                <a:ln w="28575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tempju</a:t>
            </a:r>
            <a:r>
              <a:rPr lang="en-US" sz="6300" b="1" dirty="0">
                <a:ln w="28575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6300" b="1" dirty="0" err="1">
                <a:ln w="28575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tal-ġisem</a:t>
            </a:r>
            <a:r>
              <a:rPr lang="en-US" sz="6300" b="1" dirty="0">
                <a:ln w="28575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6300" b="1" dirty="0" err="1">
                <a:ln w="28575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tiegħu</a:t>
            </a:r>
            <a:r>
              <a:rPr lang="en-US" sz="6300" b="1" dirty="0">
                <a:ln w="28575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.</a:t>
            </a:r>
          </a:p>
        </p:txBody>
      </p:sp>
      <p:pic>
        <p:nvPicPr>
          <p:cNvPr id="12292" name="Picture 4" descr="Related imag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20000"/>
          </a:blip>
          <a:srcRect t="2630"/>
          <a:stretch>
            <a:fillRect/>
          </a:stretch>
        </p:blipFill>
        <p:spPr bwMode="auto">
          <a:xfrm>
            <a:off x="3707904" y="0"/>
            <a:ext cx="5828561" cy="717341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File:Acts of the Apostles Chapter 2-3 (Bible Illustrations by Sweet Media)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-180528" y="1700808"/>
            <a:ext cx="9577064" cy="5398393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Meta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mbagħad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qam</a:t>
            </a:r>
            <a:endParaRPr lang="mt-MT" sz="48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mill-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imwiet,id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-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dixxipli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tiegħu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ftakru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f’dak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li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kien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qal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,</a:t>
            </a:r>
            <a:endParaRPr lang="mt-MT" sz="48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  <a:p>
            <a:endParaRPr lang="mt-MT" sz="3600" b="1" dirty="0" smtClean="0">
              <a:ln w="19050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  <a:p>
            <a:endParaRPr lang="mt-MT" sz="3600" b="1" dirty="0" smtClean="0">
              <a:ln w="19050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  <a:p>
            <a:endParaRPr lang="mt-MT" sz="3600" b="1" dirty="0" smtClean="0">
              <a:ln w="19050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  <a:p>
            <a:endParaRPr lang="mt-MT" sz="3600" b="1" dirty="0" smtClean="0">
              <a:ln w="19050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  <a:p>
            <a:endParaRPr lang="mt-MT" sz="3600" b="1" dirty="0" smtClean="0">
              <a:ln w="19050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  <a:p>
            <a:endParaRPr lang="mt-MT" sz="3600" b="1" dirty="0" smtClean="0">
              <a:ln w="19050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n-US" sz="36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mt-MT" sz="36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             </a:t>
            </a:r>
            <a:endParaRPr lang="en-US" sz="3600" b="1" dirty="0">
              <a:ln w="19050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-324544" y="0"/>
            <a:ext cx="8064896" cy="5661248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779912" y="4549676"/>
            <a:ext cx="53640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fl</a:t>
            </a:r>
            <a:r>
              <a:rPr lang="mt-MT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-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Iskrittura</a:t>
            </a:r>
            <a:endParaRPr lang="mt-MT" sz="48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u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fil-kliem</a:t>
            </a:r>
            <a:endParaRPr lang="mt-MT" sz="48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li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kien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qal</a:t>
            </a:r>
            <a:r>
              <a:rPr lang="mt-MT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Ġesù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. </a:t>
            </a:r>
            <a:endParaRPr lang="en-US" sz="4800" b="1" dirty="0">
              <a:ln w="28575" cmpd="sng">
                <a:solidFill>
                  <a:schemeClr val="tx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60491" y="3789040"/>
            <a:ext cx="29835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u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emmnu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endParaRPr lang="mt-MT" sz="48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media.freebibleimages.org/stories/FB_GNPI_011_Jesus_Found/overview_images/001-gnpi-011-jesus-found.jpg?14779158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5832648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" name="Rectangle 2"/>
          <p:cNvSpPr/>
          <p:nvPr/>
        </p:nvSpPr>
        <p:spPr>
          <a:xfrm>
            <a:off x="0" y="5196007"/>
            <a:ext cx="9144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100" b="1" dirty="0" err="1" smtClean="0">
                <a:ln w="28575">
                  <a:solidFill>
                    <a:schemeClr val="tx1"/>
                  </a:solidFill>
                </a:ln>
                <a:solidFill>
                  <a:srgbClr val="66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Waqt</a:t>
            </a:r>
            <a:r>
              <a:rPr lang="en-US" sz="5100" b="1" dirty="0" smtClean="0">
                <a:ln w="28575">
                  <a:solidFill>
                    <a:schemeClr val="tx1"/>
                  </a:solidFill>
                </a:ln>
                <a:solidFill>
                  <a:srgbClr val="66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5100" b="1" dirty="0" err="1" smtClean="0">
                <a:ln w="28575">
                  <a:solidFill>
                    <a:schemeClr val="tx1"/>
                  </a:solidFill>
                </a:ln>
                <a:solidFill>
                  <a:srgbClr val="66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li</a:t>
            </a:r>
            <a:r>
              <a:rPr lang="en-US" sz="5100" b="1" dirty="0" smtClean="0">
                <a:ln w="28575">
                  <a:solidFill>
                    <a:schemeClr val="tx1"/>
                  </a:solidFill>
                </a:ln>
                <a:solidFill>
                  <a:srgbClr val="66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5100" b="1" dirty="0" err="1" smtClean="0">
                <a:ln w="28575">
                  <a:solidFill>
                    <a:schemeClr val="tx1"/>
                  </a:solidFill>
                </a:ln>
                <a:solidFill>
                  <a:srgbClr val="66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kien</a:t>
            </a:r>
            <a:r>
              <a:rPr lang="en-US" sz="5100" b="1" dirty="0" smtClean="0">
                <a:ln w="28575">
                  <a:solidFill>
                    <a:schemeClr val="tx1"/>
                  </a:solidFill>
                </a:ln>
                <a:solidFill>
                  <a:srgbClr val="66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5100" b="1" dirty="0" err="1" smtClean="0">
                <a:ln w="28575">
                  <a:solidFill>
                    <a:schemeClr val="tx1"/>
                  </a:solidFill>
                </a:ln>
                <a:solidFill>
                  <a:srgbClr val="66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f’Ġerusalemm</a:t>
            </a:r>
            <a:r>
              <a:rPr lang="en-US" sz="5100" b="1" dirty="0" smtClean="0">
                <a:ln w="28575">
                  <a:solidFill>
                    <a:schemeClr val="tx1"/>
                  </a:solidFill>
                </a:ln>
                <a:solidFill>
                  <a:srgbClr val="66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5100" b="1" dirty="0" err="1" smtClean="0">
                <a:ln w="28575">
                  <a:solidFill>
                    <a:schemeClr val="tx1"/>
                  </a:solidFill>
                </a:ln>
                <a:solidFill>
                  <a:srgbClr val="66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għall-festa</a:t>
            </a:r>
            <a:r>
              <a:rPr lang="en-US" sz="5100" b="1" dirty="0" smtClean="0">
                <a:ln w="28575">
                  <a:solidFill>
                    <a:schemeClr val="tx1"/>
                  </a:solidFill>
                </a:ln>
                <a:solidFill>
                  <a:srgbClr val="66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5100" b="1" dirty="0" err="1" smtClean="0">
                <a:ln w="28575">
                  <a:solidFill>
                    <a:schemeClr val="tx1"/>
                  </a:solidFill>
                </a:ln>
                <a:solidFill>
                  <a:srgbClr val="66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tal-Għid</a:t>
            </a:r>
            <a:r>
              <a:rPr lang="en-US" sz="5100" b="1" dirty="0" smtClean="0">
                <a:ln w="28575">
                  <a:solidFill>
                    <a:schemeClr val="tx1"/>
                  </a:solidFill>
                </a:ln>
                <a:solidFill>
                  <a:srgbClr val="66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,</a:t>
            </a:r>
            <a:endParaRPr lang="en-GB" sz="5100" dirty="0">
              <a:solidFill>
                <a:srgbClr val="6600FF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-Shape 4"/>
          <p:cNvSpPr/>
          <p:nvPr/>
        </p:nvSpPr>
        <p:spPr>
          <a:xfrm>
            <a:off x="0" y="0"/>
            <a:ext cx="9144000" cy="6858000"/>
          </a:xfrm>
          <a:prstGeom prst="corner">
            <a:avLst>
              <a:gd name="adj1" fmla="val 62600"/>
              <a:gd name="adj2" fmla="val 5126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8" name="Picture 2" descr="Image result for miracles of jes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0648"/>
            <a:ext cx="7740352" cy="4464496"/>
          </a:xfrm>
          <a:prstGeom prst="snip2DiagRect">
            <a:avLst>
              <a:gd name="adj1" fmla="val 12676"/>
              <a:gd name="adj2" fmla="val 16667"/>
            </a:avLst>
          </a:prstGeom>
          <a:noFill/>
          <a:ln w="38100" cmpd="sng">
            <a:solidFill>
              <a:schemeClr val="bg1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  <a:sp3d>
            <a:bevelT prst="angle"/>
          </a:sp3d>
        </p:spPr>
      </p:pic>
      <p:sp>
        <p:nvSpPr>
          <p:cNvPr id="2" name="Rectangle 1"/>
          <p:cNvSpPr/>
          <p:nvPr/>
        </p:nvSpPr>
        <p:spPr>
          <a:xfrm>
            <a:off x="0" y="4642009"/>
            <a:ext cx="9144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4600" b="1" dirty="0" err="1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kien</a:t>
            </a:r>
            <a:r>
              <a:rPr lang="en-US" sz="46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600" b="1" dirty="0" err="1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hemm</a:t>
            </a:r>
            <a:r>
              <a:rPr lang="en-US" sz="4600" b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600" b="1" dirty="0" err="1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ħafna</a:t>
            </a:r>
            <a:r>
              <a:rPr lang="en-US" sz="4600" b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600" b="1" dirty="0" err="1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li</a:t>
            </a:r>
            <a:r>
              <a:rPr lang="en-US" sz="4600" b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600" b="1" dirty="0" err="1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emmnu</a:t>
            </a:r>
            <a:r>
              <a:rPr lang="en-US" sz="4600" b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600" b="1" dirty="0" err="1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f’ismu</a:t>
            </a:r>
            <a:r>
              <a:rPr lang="en-US" sz="4600" b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600" b="1" dirty="0" err="1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billi</a:t>
            </a:r>
            <a:r>
              <a:rPr lang="en-US" sz="4600" b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raw is-</a:t>
            </a:r>
            <a:r>
              <a:rPr lang="en-US" sz="4600" b="1" dirty="0" err="1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sinjali</a:t>
            </a:r>
            <a:r>
              <a:rPr lang="en-US" sz="4600" b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600" b="1" dirty="0" err="1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li</a:t>
            </a:r>
            <a:r>
              <a:rPr lang="en-US" sz="4600" b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600" b="1" dirty="0" err="1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kien</a:t>
            </a:r>
            <a:r>
              <a:rPr lang="en-US" sz="4600" b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600" b="1" dirty="0" err="1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jagħmel</a:t>
            </a:r>
            <a:r>
              <a:rPr lang="en-US" sz="4600" b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eter replies to Jesus as other apostles look on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 l="9284" r="4507"/>
          <a:stretch>
            <a:fillRect/>
          </a:stretch>
        </p:blipFill>
        <p:spPr bwMode="auto">
          <a:xfrm rot="21157582">
            <a:off x="284566" y="647034"/>
            <a:ext cx="7460194" cy="4915288"/>
          </a:xfrm>
          <a:prstGeom prst="roundRect">
            <a:avLst/>
          </a:prstGeom>
          <a:noFill/>
          <a:ln w="53975" cap="sq" cmpd="sng">
            <a:solidFill>
              <a:srgbClr val="002060"/>
            </a:solidFill>
            <a:prstDash val="sysDash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  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Imma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Ġesù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,</a:t>
            </a:r>
          </a:p>
          <a:p>
            <a:pPr algn="ctr"/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min-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naħa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tiegħu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, ma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kienx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jafda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fihom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, </a:t>
            </a:r>
            <a:endParaRPr lang="en-GB" sz="4800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 rot="20930070">
            <a:off x="-559316" y="-208911"/>
            <a:ext cx="9865096" cy="5976664"/>
          </a:xfrm>
          <a:prstGeom prst="ellipse">
            <a:avLst/>
          </a:prstGeom>
          <a:noFill/>
          <a:effectLst>
            <a:softEdge rad="635000"/>
          </a:effectLst>
        </p:spPr>
      </p:pic>
      <p:sp>
        <p:nvSpPr>
          <p:cNvPr id="2" name="Rectangle 1"/>
          <p:cNvSpPr/>
          <p:nvPr/>
        </p:nvSpPr>
        <p:spPr>
          <a:xfrm>
            <a:off x="0" y="4293096"/>
            <a:ext cx="914400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9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għax</a:t>
            </a:r>
            <a:r>
              <a:rPr lang="en-US" sz="49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9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hu</a:t>
            </a:r>
            <a:r>
              <a:rPr lang="en-US" sz="49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9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kien</a:t>
            </a:r>
            <a:r>
              <a:rPr lang="en-US" sz="49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9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jaf</a:t>
            </a:r>
            <a:r>
              <a:rPr lang="en-US" sz="49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9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lil</a:t>
            </a:r>
            <a:r>
              <a:rPr lang="en-US" sz="49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9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kulħadd</a:t>
            </a:r>
            <a:r>
              <a:rPr lang="en-US" sz="49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u ma </a:t>
            </a:r>
            <a:r>
              <a:rPr lang="en-US" sz="49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kellux</a:t>
            </a:r>
            <a:r>
              <a:rPr lang="en-US" sz="49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9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bżonn</a:t>
            </a:r>
            <a:r>
              <a:rPr lang="en-US" sz="49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min </a:t>
            </a:r>
            <a:r>
              <a:rPr lang="en-US" sz="49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jagħtih</a:t>
            </a:r>
            <a:r>
              <a:rPr lang="en-US" sz="49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9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xhieda</a:t>
            </a:r>
            <a:r>
              <a:rPr lang="en-US" sz="49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9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fuq</a:t>
            </a:r>
            <a:r>
              <a:rPr lang="en-US" sz="49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9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il-bniedem</a:t>
            </a:r>
            <a:r>
              <a:rPr lang="en-US" sz="49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,</a:t>
            </a:r>
            <a:r>
              <a:rPr lang="en-US" sz="51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endParaRPr lang="en-US" sz="5100" b="1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result for church in countrys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78" name="Group 77"/>
          <p:cNvGrpSpPr/>
          <p:nvPr/>
        </p:nvGrpSpPr>
        <p:grpSpPr>
          <a:xfrm>
            <a:off x="179512" y="764704"/>
            <a:ext cx="3725651" cy="4896544"/>
            <a:chOff x="179512" y="764704"/>
            <a:chExt cx="3725651" cy="4896544"/>
          </a:xfrm>
        </p:grpSpPr>
        <p:sp>
          <p:nvSpPr>
            <p:cNvPr id="15" name="Trapezoid 14"/>
            <p:cNvSpPr/>
            <p:nvPr/>
          </p:nvSpPr>
          <p:spPr>
            <a:xfrm>
              <a:off x="1619672" y="2132856"/>
              <a:ext cx="825264" cy="2562599"/>
            </a:xfrm>
            <a:prstGeom prst="trapezoid">
              <a:avLst>
                <a:gd name="adj" fmla="val 18103"/>
              </a:avLst>
            </a:prstGeom>
            <a:solidFill>
              <a:srgbClr val="6600FF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gular Pentagon 15"/>
            <p:cNvSpPr/>
            <p:nvPr/>
          </p:nvSpPr>
          <p:spPr>
            <a:xfrm>
              <a:off x="1625379" y="764704"/>
              <a:ext cx="803271" cy="1225794"/>
            </a:xfrm>
            <a:prstGeom prst="pentagon">
              <a:avLst/>
            </a:prstGeom>
            <a:solidFill>
              <a:srgbClr val="66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gular Pentagon 17"/>
            <p:cNvSpPr/>
            <p:nvPr/>
          </p:nvSpPr>
          <p:spPr>
            <a:xfrm rot="5400000">
              <a:off x="2695124" y="1447768"/>
              <a:ext cx="923472" cy="1496607"/>
            </a:xfrm>
            <a:prstGeom prst="pentagon">
              <a:avLst/>
            </a:prstGeom>
            <a:solidFill>
              <a:srgbClr val="66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gular Pentagon 18"/>
            <p:cNvSpPr/>
            <p:nvPr/>
          </p:nvSpPr>
          <p:spPr>
            <a:xfrm rot="16200000">
              <a:off x="466080" y="1447768"/>
              <a:ext cx="923472" cy="1496607"/>
            </a:xfrm>
            <a:prstGeom prst="pentagon">
              <a:avLst/>
            </a:prstGeom>
            <a:solidFill>
              <a:srgbClr val="66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ight Triangle 19"/>
            <p:cNvSpPr/>
            <p:nvPr/>
          </p:nvSpPr>
          <p:spPr>
            <a:xfrm rot="5400000">
              <a:off x="1929607" y="4899234"/>
              <a:ext cx="879497" cy="644531"/>
            </a:xfrm>
            <a:prstGeom prst="rtTriangle">
              <a:avLst/>
            </a:prstGeom>
            <a:solidFill>
              <a:srgbClr val="66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ight Triangle 20"/>
            <p:cNvSpPr/>
            <p:nvPr/>
          </p:nvSpPr>
          <p:spPr>
            <a:xfrm rot="5400000" flipV="1">
              <a:off x="1219260" y="4886648"/>
              <a:ext cx="879497" cy="669703"/>
            </a:xfrm>
            <a:prstGeom prst="rtTriangle">
              <a:avLst/>
            </a:prstGeom>
            <a:solidFill>
              <a:srgbClr val="66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/>
          <p:cNvSpPr/>
          <p:nvPr/>
        </p:nvSpPr>
        <p:spPr>
          <a:xfrm>
            <a:off x="3275856" y="3441680"/>
            <a:ext cx="58681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t-MT" sz="7200" b="1" i="1" dirty="0" smtClean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rgbClr val="FFFF00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rbel" pitchFamily="34" charset="0"/>
              </a:rPr>
              <a:t>It-3 Ħadd </a:t>
            </a:r>
            <a:endParaRPr lang="en-GB" sz="7200" b="1" i="1" dirty="0" smtClean="0">
              <a:ln w="28575"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rgbClr val="FFFF00">
                    <a:alpha val="4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rbel" pitchFamily="34" charset="0"/>
            </a:endParaRPr>
          </a:p>
          <a:p>
            <a:pPr algn="ctr"/>
            <a:r>
              <a:rPr lang="mt-MT" sz="7200" b="1" i="1" dirty="0" smtClean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rgbClr val="FFFF00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rbel" pitchFamily="34" charset="0"/>
              </a:rPr>
              <a:t>tar-Randan</a:t>
            </a:r>
          </a:p>
          <a:p>
            <a:pPr algn="ctr"/>
            <a:r>
              <a:rPr lang="mt-MT" sz="7200" b="1" i="1" dirty="0" smtClean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01600">
                    <a:srgbClr val="FFFF00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rbel" pitchFamily="34" charset="0"/>
              </a:rPr>
              <a:t>Sena B</a:t>
            </a:r>
            <a:endParaRPr lang="en-GB" sz="7200" i="1" dirty="0">
              <a:ln w="28575"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rgbClr val="FFFF00">
                    <a:alpha val="4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rbel" pitchFamily="34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1043608" y="319518"/>
            <a:ext cx="1932035" cy="1223073"/>
          </a:xfrm>
          <a:custGeom>
            <a:avLst/>
            <a:gdLst>
              <a:gd name="connsiteX0" fmla="*/ 380999 w 2125716"/>
              <a:gd name="connsiteY0" fmla="*/ 1129862 h 1187669"/>
              <a:gd name="connsiteX1" fmla="*/ 176048 w 2125716"/>
              <a:gd name="connsiteY1" fmla="*/ 625365 h 1187669"/>
              <a:gd name="connsiteX2" fmla="*/ 664779 w 2125716"/>
              <a:gd name="connsiteY2" fmla="*/ 199697 h 1187669"/>
              <a:gd name="connsiteX3" fmla="*/ 1626475 w 2125716"/>
              <a:gd name="connsiteY3" fmla="*/ 136634 h 1187669"/>
              <a:gd name="connsiteX4" fmla="*/ 1989082 w 2125716"/>
              <a:gd name="connsiteY4" fmla="*/ 735724 h 1187669"/>
              <a:gd name="connsiteX5" fmla="*/ 1705303 w 2125716"/>
              <a:gd name="connsiteY5" fmla="*/ 1161393 h 1187669"/>
              <a:gd name="connsiteX6" fmla="*/ 1705303 w 2125716"/>
              <a:gd name="connsiteY6" fmla="*/ 1161393 h 1187669"/>
              <a:gd name="connsiteX7" fmla="*/ 1768365 w 2125716"/>
              <a:gd name="connsiteY7" fmla="*/ 1003738 h 1187669"/>
              <a:gd name="connsiteX8" fmla="*/ 1989082 w 2125716"/>
              <a:gd name="connsiteY8" fmla="*/ 1035269 h 1187669"/>
              <a:gd name="connsiteX9" fmla="*/ 1847193 w 2125716"/>
              <a:gd name="connsiteY9" fmla="*/ 846083 h 1187669"/>
              <a:gd name="connsiteX10" fmla="*/ 2115206 w 2125716"/>
              <a:gd name="connsiteY10" fmla="*/ 783021 h 1187669"/>
              <a:gd name="connsiteX11" fmla="*/ 1910255 w 2125716"/>
              <a:gd name="connsiteY11" fmla="*/ 688428 h 1187669"/>
              <a:gd name="connsiteX12" fmla="*/ 2099441 w 2125716"/>
              <a:gd name="connsiteY12" fmla="*/ 499241 h 1187669"/>
              <a:gd name="connsiteX13" fmla="*/ 1768365 w 2125716"/>
              <a:gd name="connsiteY13" fmla="*/ 515007 h 1187669"/>
              <a:gd name="connsiteX14" fmla="*/ 2004848 w 2125716"/>
              <a:gd name="connsiteY14" fmla="*/ 341586 h 1187669"/>
              <a:gd name="connsiteX15" fmla="*/ 1752599 w 2125716"/>
              <a:gd name="connsiteY15" fmla="*/ 325821 h 1187669"/>
              <a:gd name="connsiteX16" fmla="*/ 1831427 w 2125716"/>
              <a:gd name="connsiteY16" fmla="*/ 89338 h 1187669"/>
              <a:gd name="connsiteX17" fmla="*/ 1531882 w 2125716"/>
              <a:gd name="connsiteY17" fmla="*/ 262759 h 1187669"/>
              <a:gd name="connsiteX18" fmla="*/ 1500351 w 2125716"/>
              <a:gd name="connsiteY18" fmla="*/ 26276 h 1187669"/>
              <a:gd name="connsiteX19" fmla="*/ 1326930 w 2125716"/>
              <a:gd name="connsiteY19" fmla="*/ 215462 h 1187669"/>
              <a:gd name="connsiteX20" fmla="*/ 1137744 w 2125716"/>
              <a:gd name="connsiteY20" fmla="*/ 10510 h 1187669"/>
              <a:gd name="connsiteX21" fmla="*/ 1121979 w 2125716"/>
              <a:gd name="connsiteY21" fmla="*/ 278524 h 1187669"/>
              <a:gd name="connsiteX22" fmla="*/ 917027 w 2125716"/>
              <a:gd name="connsiteY22" fmla="*/ 10510 h 1187669"/>
              <a:gd name="connsiteX23" fmla="*/ 917027 w 2125716"/>
              <a:gd name="connsiteY23" fmla="*/ 278524 h 1187669"/>
              <a:gd name="connsiteX24" fmla="*/ 727841 w 2125716"/>
              <a:gd name="connsiteY24" fmla="*/ 89338 h 1187669"/>
              <a:gd name="connsiteX25" fmla="*/ 727841 w 2125716"/>
              <a:gd name="connsiteY25" fmla="*/ 357352 h 1187669"/>
              <a:gd name="connsiteX26" fmla="*/ 491358 w 2125716"/>
              <a:gd name="connsiteY26" fmla="*/ 168165 h 1187669"/>
              <a:gd name="connsiteX27" fmla="*/ 554420 w 2125716"/>
              <a:gd name="connsiteY27" fmla="*/ 404648 h 1187669"/>
              <a:gd name="connsiteX28" fmla="*/ 254875 w 2125716"/>
              <a:gd name="connsiteY28" fmla="*/ 310055 h 1187669"/>
              <a:gd name="connsiteX29" fmla="*/ 444061 w 2125716"/>
              <a:gd name="connsiteY29" fmla="*/ 515007 h 1187669"/>
              <a:gd name="connsiteX30" fmla="*/ 81455 w 2125716"/>
              <a:gd name="connsiteY30" fmla="*/ 499241 h 1187669"/>
              <a:gd name="connsiteX31" fmla="*/ 286406 w 2125716"/>
              <a:gd name="connsiteY31" fmla="*/ 688428 h 1187669"/>
              <a:gd name="connsiteX32" fmla="*/ 18393 w 2125716"/>
              <a:gd name="connsiteY32" fmla="*/ 814552 h 1187669"/>
              <a:gd name="connsiteX33" fmla="*/ 396765 w 2125716"/>
              <a:gd name="connsiteY33" fmla="*/ 814552 h 1187669"/>
              <a:gd name="connsiteX34" fmla="*/ 191813 w 2125716"/>
              <a:gd name="connsiteY34" fmla="*/ 1019503 h 1187669"/>
              <a:gd name="connsiteX35" fmla="*/ 444061 w 2125716"/>
              <a:gd name="connsiteY35" fmla="*/ 972207 h 1187669"/>
              <a:gd name="connsiteX36" fmla="*/ 380999 w 2125716"/>
              <a:gd name="connsiteY36" fmla="*/ 1129862 h 1187669"/>
              <a:gd name="connsiteX0" fmla="*/ 380999 w 2125716"/>
              <a:gd name="connsiteY0" fmla="*/ 1129862 h 1187669"/>
              <a:gd name="connsiteX1" fmla="*/ 176048 w 2125716"/>
              <a:gd name="connsiteY1" fmla="*/ 625365 h 1187669"/>
              <a:gd name="connsiteX2" fmla="*/ 664779 w 2125716"/>
              <a:gd name="connsiteY2" fmla="*/ 199697 h 1187669"/>
              <a:gd name="connsiteX3" fmla="*/ 1626475 w 2125716"/>
              <a:gd name="connsiteY3" fmla="*/ 136634 h 1187669"/>
              <a:gd name="connsiteX4" fmla="*/ 1989082 w 2125716"/>
              <a:gd name="connsiteY4" fmla="*/ 735724 h 1187669"/>
              <a:gd name="connsiteX5" fmla="*/ 1705303 w 2125716"/>
              <a:gd name="connsiteY5" fmla="*/ 1161393 h 1187669"/>
              <a:gd name="connsiteX6" fmla="*/ 1705303 w 2125716"/>
              <a:gd name="connsiteY6" fmla="*/ 1161393 h 1187669"/>
              <a:gd name="connsiteX7" fmla="*/ 1768365 w 2125716"/>
              <a:gd name="connsiteY7" fmla="*/ 1003738 h 1187669"/>
              <a:gd name="connsiteX8" fmla="*/ 1989082 w 2125716"/>
              <a:gd name="connsiteY8" fmla="*/ 1035269 h 1187669"/>
              <a:gd name="connsiteX9" fmla="*/ 1847193 w 2125716"/>
              <a:gd name="connsiteY9" fmla="*/ 846083 h 1187669"/>
              <a:gd name="connsiteX10" fmla="*/ 2115206 w 2125716"/>
              <a:gd name="connsiteY10" fmla="*/ 783021 h 1187669"/>
              <a:gd name="connsiteX11" fmla="*/ 1910255 w 2125716"/>
              <a:gd name="connsiteY11" fmla="*/ 688428 h 1187669"/>
              <a:gd name="connsiteX12" fmla="*/ 2099441 w 2125716"/>
              <a:gd name="connsiteY12" fmla="*/ 499241 h 1187669"/>
              <a:gd name="connsiteX13" fmla="*/ 1768365 w 2125716"/>
              <a:gd name="connsiteY13" fmla="*/ 515007 h 1187669"/>
              <a:gd name="connsiteX14" fmla="*/ 2004848 w 2125716"/>
              <a:gd name="connsiteY14" fmla="*/ 341586 h 1187669"/>
              <a:gd name="connsiteX15" fmla="*/ 1752599 w 2125716"/>
              <a:gd name="connsiteY15" fmla="*/ 325821 h 1187669"/>
              <a:gd name="connsiteX16" fmla="*/ 1831427 w 2125716"/>
              <a:gd name="connsiteY16" fmla="*/ 89338 h 1187669"/>
              <a:gd name="connsiteX17" fmla="*/ 1531882 w 2125716"/>
              <a:gd name="connsiteY17" fmla="*/ 262759 h 1187669"/>
              <a:gd name="connsiteX18" fmla="*/ 1500351 w 2125716"/>
              <a:gd name="connsiteY18" fmla="*/ 26276 h 1187669"/>
              <a:gd name="connsiteX19" fmla="*/ 1326930 w 2125716"/>
              <a:gd name="connsiteY19" fmla="*/ 215462 h 1187669"/>
              <a:gd name="connsiteX20" fmla="*/ 1137744 w 2125716"/>
              <a:gd name="connsiteY20" fmla="*/ 10510 h 1187669"/>
              <a:gd name="connsiteX21" fmla="*/ 1121979 w 2125716"/>
              <a:gd name="connsiteY21" fmla="*/ 278524 h 1187669"/>
              <a:gd name="connsiteX22" fmla="*/ 917027 w 2125716"/>
              <a:gd name="connsiteY22" fmla="*/ 10510 h 1187669"/>
              <a:gd name="connsiteX23" fmla="*/ 917027 w 2125716"/>
              <a:gd name="connsiteY23" fmla="*/ 278524 h 1187669"/>
              <a:gd name="connsiteX24" fmla="*/ 727841 w 2125716"/>
              <a:gd name="connsiteY24" fmla="*/ 89338 h 1187669"/>
              <a:gd name="connsiteX25" fmla="*/ 727841 w 2125716"/>
              <a:gd name="connsiteY25" fmla="*/ 357352 h 1187669"/>
              <a:gd name="connsiteX26" fmla="*/ 491875 w 2125716"/>
              <a:gd name="connsiteY26" fmla="*/ 203403 h 1187669"/>
              <a:gd name="connsiteX27" fmla="*/ 554420 w 2125716"/>
              <a:gd name="connsiteY27" fmla="*/ 404648 h 1187669"/>
              <a:gd name="connsiteX28" fmla="*/ 254875 w 2125716"/>
              <a:gd name="connsiteY28" fmla="*/ 310055 h 1187669"/>
              <a:gd name="connsiteX29" fmla="*/ 444061 w 2125716"/>
              <a:gd name="connsiteY29" fmla="*/ 515007 h 1187669"/>
              <a:gd name="connsiteX30" fmla="*/ 81455 w 2125716"/>
              <a:gd name="connsiteY30" fmla="*/ 499241 h 1187669"/>
              <a:gd name="connsiteX31" fmla="*/ 286406 w 2125716"/>
              <a:gd name="connsiteY31" fmla="*/ 688428 h 1187669"/>
              <a:gd name="connsiteX32" fmla="*/ 18393 w 2125716"/>
              <a:gd name="connsiteY32" fmla="*/ 814552 h 1187669"/>
              <a:gd name="connsiteX33" fmla="*/ 396765 w 2125716"/>
              <a:gd name="connsiteY33" fmla="*/ 814552 h 1187669"/>
              <a:gd name="connsiteX34" fmla="*/ 191813 w 2125716"/>
              <a:gd name="connsiteY34" fmla="*/ 1019503 h 1187669"/>
              <a:gd name="connsiteX35" fmla="*/ 444061 w 2125716"/>
              <a:gd name="connsiteY35" fmla="*/ 972207 h 1187669"/>
              <a:gd name="connsiteX36" fmla="*/ 380999 w 2125716"/>
              <a:gd name="connsiteY36" fmla="*/ 1129862 h 1187669"/>
              <a:gd name="connsiteX0" fmla="*/ 396133 w 2125716"/>
              <a:gd name="connsiteY0" fmla="*/ 1152128 h 1209935"/>
              <a:gd name="connsiteX1" fmla="*/ 176048 w 2125716"/>
              <a:gd name="connsiteY1" fmla="*/ 625365 h 1209935"/>
              <a:gd name="connsiteX2" fmla="*/ 664779 w 2125716"/>
              <a:gd name="connsiteY2" fmla="*/ 199697 h 1209935"/>
              <a:gd name="connsiteX3" fmla="*/ 1626475 w 2125716"/>
              <a:gd name="connsiteY3" fmla="*/ 136634 h 1209935"/>
              <a:gd name="connsiteX4" fmla="*/ 1989082 w 2125716"/>
              <a:gd name="connsiteY4" fmla="*/ 735724 h 1209935"/>
              <a:gd name="connsiteX5" fmla="*/ 1705303 w 2125716"/>
              <a:gd name="connsiteY5" fmla="*/ 1161393 h 1209935"/>
              <a:gd name="connsiteX6" fmla="*/ 1705303 w 2125716"/>
              <a:gd name="connsiteY6" fmla="*/ 1161393 h 1209935"/>
              <a:gd name="connsiteX7" fmla="*/ 1768365 w 2125716"/>
              <a:gd name="connsiteY7" fmla="*/ 1003738 h 1209935"/>
              <a:gd name="connsiteX8" fmla="*/ 1989082 w 2125716"/>
              <a:gd name="connsiteY8" fmla="*/ 1035269 h 1209935"/>
              <a:gd name="connsiteX9" fmla="*/ 1847193 w 2125716"/>
              <a:gd name="connsiteY9" fmla="*/ 846083 h 1209935"/>
              <a:gd name="connsiteX10" fmla="*/ 2115206 w 2125716"/>
              <a:gd name="connsiteY10" fmla="*/ 783021 h 1209935"/>
              <a:gd name="connsiteX11" fmla="*/ 1910255 w 2125716"/>
              <a:gd name="connsiteY11" fmla="*/ 688428 h 1209935"/>
              <a:gd name="connsiteX12" fmla="*/ 2099441 w 2125716"/>
              <a:gd name="connsiteY12" fmla="*/ 499241 h 1209935"/>
              <a:gd name="connsiteX13" fmla="*/ 1768365 w 2125716"/>
              <a:gd name="connsiteY13" fmla="*/ 515007 h 1209935"/>
              <a:gd name="connsiteX14" fmla="*/ 2004848 w 2125716"/>
              <a:gd name="connsiteY14" fmla="*/ 341586 h 1209935"/>
              <a:gd name="connsiteX15" fmla="*/ 1752599 w 2125716"/>
              <a:gd name="connsiteY15" fmla="*/ 325821 h 1209935"/>
              <a:gd name="connsiteX16" fmla="*/ 1831427 w 2125716"/>
              <a:gd name="connsiteY16" fmla="*/ 89338 h 1209935"/>
              <a:gd name="connsiteX17" fmla="*/ 1531882 w 2125716"/>
              <a:gd name="connsiteY17" fmla="*/ 262759 h 1209935"/>
              <a:gd name="connsiteX18" fmla="*/ 1500351 w 2125716"/>
              <a:gd name="connsiteY18" fmla="*/ 26276 h 1209935"/>
              <a:gd name="connsiteX19" fmla="*/ 1326930 w 2125716"/>
              <a:gd name="connsiteY19" fmla="*/ 215462 h 1209935"/>
              <a:gd name="connsiteX20" fmla="*/ 1137744 w 2125716"/>
              <a:gd name="connsiteY20" fmla="*/ 10510 h 1209935"/>
              <a:gd name="connsiteX21" fmla="*/ 1121979 w 2125716"/>
              <a:gd name="connsiteY21" fmla="*/ 278524 h 1209935"/>
              <a:gd name="connsiteX22" fmla="*/ 917027 w 2125716"/>
              <a:gd name="connsiteY22" fmla="*/ 10510 h 1209935"/>
              <a:gd name="connsiteX23" fmla="*/ 917027 w 2125716"/>
              <a:gd name="connsiteY23" fmla="*/ 278524 h 1209935"/>
              <a:gd name="connsiteX24" fmla="*/ 727841 w 2125716"/>
              <a:gd name="connsiteY24" fmla="*/ 89338 h 1209935"/>
              <a:gd name="connsiteX25" fmla="*/ 727841 w 2125716"/>
              <a:gd name="connsiteY25" fmla="*/ 357352 h 1209935"/>
              <a:gd name="connsiteX26" fmla="*/ 491875 w 2125716"/>
              <a:gd name="connsiteY26" fmla="*/ 203403 h 1209935"/>
              <a:gd name="connsiteX27" fmla="*/ 554420 w 2125716"/>
              <a:gd name="connsiteY27" fmla="*/ 404648 h 1209935"/>
              <a:gd name="connsiteX28" fmla="*/ 254875 w 2125716"/>
              <a:gd name="connsiteY28" fmla="*/ 310055 h 1209935"/>
              <a:gd name="connsiteX29" fmla="*/ 444061 w 2125716"/>
              <a:gd name="connsiteY29" fmla="*/ 515007 h 1209935"/>
              <a:gd name="connsiteX30" fmla="*/ 81455 w 2125716"/>
              <a:gd name="connsiteY30" fmla="*/ 499241 h 1209935"/>
              <a:gd name="connsiteX31" fmla="*/ 286406 w 2125716"/>
              <a:gd name="connsiteY31" fmla="*/ 688428 h 1209935"/>
              <a:gd name="connsiteX32" fmla="*/ 18393 w 2125716"/>
              <a:gd name="connsiteY32" fmla="*/ 814552 h 1209935"/>
              <a:gd name="connsiteX33" fmla="*/ 396765 w 2125716"/>
              <a:gd name="connsiteY33" fmla="*/ 814552 h 1209935"/>
              <a:gd name="connsiteX34" fmla="*/ 191813 w 2125716"/>
              <a:gd name="connsiteY34" fmla="*/ 1019503 h 1209935"/>
              <a:gd name="connsiteX35" fmla="*/ 444061 w 2125716"/>
              <a:gd name="connsiteY35" fmla="*/ 972207 h 1209935"/>
              <a:gd name="connsiteX36" fmla="*/ 396133 w 2125716"/>
              <a:gd name="connsiteY36" fmla="*/ 1152128 h 1209935"/>
              <a:gd name="connsiteX0" fmla="*/ 396133 w 2125716"/>
              <a:gd name="connsiteY0" fmla="*/ 1152128 h 1209935"/>
              <a:gd name="connsiteX1" fmla="*/ 176048 w 2125716"/>
              <a:gd name="connsiteY1" fmla="*/ 625365 h 1209935"/>
              <a:gd name="connsiteX2" fmla="*/ 664779 w 2125716"/>
              <a:gd name="connsiteY2" fmla="*/ 199697 h 1209935"/>
              <a:gd name="connsiteX3" fmla="*/ 1626475 w 2125716"/>
              <a:gd name="connsiteY3" fmla="*/ 136634 h 1209935"/>
              <a:gd name="connsiteX4" fmla="*/ 1989082 w 2125716"/>
              <a:gd name="connsiteY4" fmla="*/ 735724 h 1209935"/>
              <a:gd name="connsiteX5" fmla="*/ 1705303 w 2125716"/>
              <a:gd name="connsiteY5" fmla="*/ 1161393 h 1209935"/>
              <a:gd name="connsiteX6" fmla="*/ 1705303 w 2125716"/>
              <a:gd name="connsiteY6" fmla="*/ 1161393 h 1209935"/>
              <a:gd name="connsiteX7" fmla="*/ 1768365 w 2125716"/>
              <a:gd name="connsiteY7" fmla="*/ 1003738 h 1209935"/>
              <a:gd name="connsiteX8" fmla="*/ 1989082 w 2125716"/>
              <a:gd name="connsiteY8" fmla="*/ 1035269 h 1209935"/>
              <a:gd name="connsiteX9" fmla="*/ 1847193 w 2125716"/>
              <a:gd name="connsiteY9" fmla="*/ 846083 h 1209935"/>
              <a:gd name="connsiteX10" fmla="*/ 2115206 w 2125716"/>
              <a:gd name="connsiteY10" fmla="*/ 783021 h 1209935"/>
              <a:gd name="connsiteX11" fmla="*/ 1910255 w 2125716"/>
              <a:gd name="connsiteY11" fmla="*/ 688428 h 1209935"/>
              <a:gd name="connsiteX12" fmla="*/ 2099441 w 2125716"/>
              <a:gd name="connsiteY12" fmla="*/ 499241 h 1209935"/>
              <a:gd name="connsiteX13" fmla="*/ 1768365 w 2125716"/>
              <a:gd name="connsiteY13" fmla="*/ 515007 h 1209935"/>
              <a:gd name="connsiteX14" fmla="*/ 2004848 w 2125716"/>
              <a:gd name="connsiteY14" fmla="*/ 341586 h 1209935"/>
              <a:gd name="connsiteX15" fmla="*/ 1752599 w 2125716"/>
              <a:gd name="connsiteY15" fmla="*/ 325821 h 1209935"/>
              <a:gd name="connsiteX16" fmla="*/ 1831427 w 2125716"/>
              <a:gd name="connsiteY16" fmla="*/ 89338 h 1209935"/>
              <a:gd name="connsiteX17" fmla="*/ 1531882 w 2125716"/>
              <a:gd name="connsiteY17" fmla="*/ 262759 h 1209935"/>
              <a:gd name="connsiteX18" fmla="*/ 1500351 w 2125716"/>
              <a:gd name="connsiteY18" fmla="*/ 26276 h 1209935"/>
              <a:gd name="connsiteX19" fmla="*/ 1326930 w 2125716"/>
              <a:gd name="connsiteY19" fmla="*/ 215462 h 1209935"/>
              <a:gd name="connsiteX20" fmla="*/ 1137744 w 2125716"/>
              <a:gd name="connsiteY20" fmla="*/ 10510 h 1209935"/>
              <a:gd name="connsiteX21" fmla="*/ 1121979 w 2125716"/>
              <a:gd name="connsiteY21" fmla="*/ 278524 h 1209935"/>
              <a:gd name="connsiteX22" fmla="*/ 917027 w 2125716"/>
              <a:gd name="connsiteY22" fmla="*/ 10510 h 1209935"/>
              <a:gd name="connsiteX23" fmla="*/ 917027 w 2125716"/>
              <a:gd name="connsiteY23" fmla="*/ 278524 h 1209935"/>
              <a:gd name="connsiteX24" fmla="*/ 792266 w 2125716"/>
              <a:gd name="connsiteY24" fmla="*/ 72008 h 1209935"/>
              <a:gd name="connsiteX25" fmla="*/ 727841 w 2125716"/>
              <a:gd name="connsiteY25" fmla="*/ 357352 h 1209935"/>
              <a:gd name="connsiteX26" fmla="*/ 491875 w 2125716"/>
              <a:gd name="connsiteY26" fmla="*/ 203403 h 1209935"/>
              <a:gd name="connsiteX27" fmla="*/ 554420 w 2125716"/>
              <a:gd name="connsiteY27" fmla="*/ 404648 h 1209935"/>
              <a:gd name="connsiteX28" fmla="*/ 254875 w 2125716"/>
              <a:gd name="connsiteY28" fmla="*/ 310055 h 1209935"/>
              <a:gd name="connsiteX29" fmla="*/ 444061 w 2125716"/>
              <a:gd name="connsiteY29" fmla="*/ 515007 h 1209935"/>
              <a:gd name="connsiteX30" fmla="*/ 81455 w 2125716"/>
              <a:gd name="connsiteY30" fmla="*/ 499241 h 1209935"/>
              <a:gd name="connsiteX31" fmla="*/ 286406 w 2125716"/>
              <a:gd name="connsiteY31" fmla="*/ 688428 h 1209935"/>
              <a:gd name="connsiteX32" fmla="*/ 18393 w 2125716"/>
              <a:gd name="connsiteY32" fmla="*/ 814552 h 1209935"/>
              <a:gd name="connsiteX33" fmla="*/ 396765 w 2125716"/>
              <a:gd name="connsiteY33" fmla="*/ 814552 h 1209935"/>
              <a:gd name="connsiteX34" fmla="*/ 191813 w 2125716"/>
              <a:gd name="connsiteY34" fmla="*/ 1019503 h 1209935"/>
              <a:gd name="connsiteX35" fmla="*/ 444061 w 2125716"/>
              <a:gd name="connsiteY35" fmla="*/ 972207 h 1209935"/>
              <a:gd name="connsiteX36" fmla="*/ 396133 w 2125716"/>
              <a:gd name="connsiteY36" fmla="*/ 1152128 h 1209935"/>
              <a:gd name="connsiteX0" fmla="*/ 396133 w 2125716"/>
              <a:gd name="connsiteY0" fmla="*/ 1152128 h 1209935"/>
              <a:gd name="connsiteX1" fmla="*/ 176048 w 2125716"/>
              <a:gd name="connsiteY1" fmla="*/ 625365 h 1209935"/>
              <a:gd name="connsiteX2" fmla="*/ 633813 w 2125716"/>
              <a:gd name="connsiteY2" fmla="*/ 144016 h 1209935"/>
              <a:gd name="connsiteX3" fmla="*/ 1626475 w 2125716"/>
              <a:gd name="connsiteY3" fmla="*/ 136634 h 1209935"/>
              <a:gd name="connsiteX4" fmla="*/ 1989082 w 2125716"/>
              <a:gd name="connsiteY4" fmla="*/ 735724 h 1209935"/>
              <a:gd name="connsiteX5" fmla="*/ 1705303 w 2125716"/>
              <a:gd name="connsiteY5" fmla="*/ 1161393 h 1209935"/>
              <a:gd name="connsiteX6" fmla="*/ 1705303 w 2125716"/>
              <a:gd name="connsiteY6" fmla="*/ 1161393 h 1209935"/>
              <a:gd name="connsiteX7" fmla="*/ 1768365 w 2125716"/>
              <a:gd name="connsiteY7" fmla="*/ 1003738 h 1209935"/>
              <a:gd name="connsiteX8" fmla="*/ 1989082 w 2125716"/>
              <a:gd name="connsiteY8" fmla="*/ 1035269 h 1209935"/>
              <a:gd name="connsiteX9" fmla="*/ 1847193 w 2125716"/>
              <a:gd name="connsiteY9" fmla="*/ 846083 h 1209935"/>
              <a:gd name="connsiteX10" fmla="*/ 2115206 w 2125716"/>
              <a:gd name="connsiteY10" fmla="*/ 783021 h 1209935"/>
              <a:gd name="connsiteX11" fmla="*/ 1910255 w 2125716"/>
              <a:gd name="connsiteY11" fmla="*/ 688428 h 1209935"/>
              <a:gd name="connsiteX12" fmla="*/ 2099441 w 2125716"/>
              <a:gd name="connsiteY12" fmla="*/ 499241 h 1209935"/>
              <a:gd name="connsiteX13" fmla="*/ 1768365 w 2125716"/>
              <a:gd name="connsiteY13" fmla="*/ 515007 h 1209935"/>
              <a:gd name="connsiteX14" fmla="*/ 2004848 w 2125716"/>
              <a:gd name="connsiteY14" fmla="*/ 341586 h 1209935"/>
              <a:gd name="connsiteX15" fmla="*/ 1752599 w 2125716"/>
              <a:gd name="connsiteY15" fmla="*/ 325821 h 1209935"/>
              <a:gd name="connsiteX16" fmla="*/ 1831427 w 2125716"/>
              <a:gd name="connsiteY16" fmla="*/ 89338 h 1209935"/>
              <a:gd name="connsiteX17" fmla="*/ 1531882 w 2125716"/>
              <a:gd name="connsiteY17" fmla="*/ 262759 h 1209935"/>
              <a:gd name="connsiteX18" fmla="*/ 1500351 w 2125716"/>
              <a:gd name="connsiteY18" fmla="*/ 26276 h 1209935"/>
              <a:gd name="connsiteX19" fmla="*/ 1326930 w 2125716"/>
              <a:gd name="connsiteY19" fmla="*/ 215462 h 1209935"/>
              <a:gd name="connsiteX20" fmla="*/ 1137744 w 2125716"/>
              <a:gd name="connsiteY20" fmla="*/ 10510 h 1209935"/>
              <a:gd name="connsiteX21" fmla="*/ 1121979 w 2125716"/>
              <a:gd name="connsiteY21" fmla="*/ 278524 h 1209935"/>
              <a:gd name="connsiteX22" fmla="*/ 917027 w 2125716"/>
              <a:gd name="connsiteY22" fmla="*/ 10510 h 1209935"/>
              <a:gd name="connsiteX23" fmla="*/ 917027 w 2125716"/>
              <a:gd name="connsiteY23" fmla="*/ 278524 h 1209935"/>
              <a:gd name="connsiteX24" fmla="*/ 792266 w 2125716"/>
              <a:gd name="connsiteY24" fmla="*/ 72008 h 1209935"/>
              <a:gd name="connsiteX25" fmla="*/ 727841 w 2125716"/>
              <a:gd name="connsiteY25" fmla="*/ 357352 h 1209935"/>
              <a:gd name="connsiteX26" fmla="*/ 491875 w 2125716"/>
              <a:gd name="connsiteY26" fmla="*/ 203403 h 1209935"/>
              <a:gd name="connsiteX27" fmla="*/ 554420 w 2125716"/>
              <a:gd name="connsiteY27" fmla="*/ 404648 h 1209935"/>
              <a:gd name="connsiteX28" fmla="*/ 254875 w 2125716"/>
              <a:gd name="connsiteY28" fmla="*/ 310055 h 1209935"/>
              <a:gd name="connsiteX29" fmla="*/ 444061 w 2125716"/>
              <a:gd name="connsiteY29" fmla="*/ 515007 h 1209935"/>
              <a:gd name="connsiteX30" fmla="*/ 81455 w 2125716"/>
              <a:gd name="connsiteY30" fmla="*/ 499241 h 1209935"/>
              <a:gd name="connsiteX31" fmla="*/ 286406 w 2125716"/>
              <a:gd name="connsiteY31" fmla="*/ 688428 h 1209935"/>
              <a:gd name="connsiteX32" fmla="*/ 18393 w 2125716"/>
              <a:gd name="connsiteY32" fmla="*/ 814552 h 1209935"/>
              <a:gd name="connsiteX33" fmla="*/ 396765 w 2125716"/>
              <a:gd name="connsiteY33" fmla="*/ 814552 h 1209935"/>
              <a:gd name="connsiteX34" fmla="*/ 191813 w 2125716"/>
              <a:gd name="connsiteY34" fmla="*/ 1019503 h 1209935"/>
              <a:gd name="connsiteX35" fmla="*/ 444061 w 2125716"/>
              <a:gd name="connsiteY35" fmla="*/ 972207 h 1209935"/>
              <a:gd name="connsiteX36" fmla="*/ 396133 w 2125716"/>
              <a:gd name="connsiteY36" fmla="*/ 1152128 h 1209935"/>
              <a:gd name="connsiteX0" fmla="*/ 396133 w 2125716"/>
              <a:gd name="connsiteY0" fmla="*/ 1152128 h 1209935"/>
              <a:gd name="connsiteX1" fmla="*/ 176048 w 2125716"/>
              <a:gd name="connsiteY1" fmla="*/ 625365 h 1209935"/>
              <a:gd name="connsiteX2" fmla="*/ 633813 w 2125716"/>
              <a:gd name="connsiteY2" fmla="*/ 144016 h 1209935"/>
              <a:gd name="connsiteX3" fmla="*/ 1626475 w 2125716"/>
              <a:gd name="connsiteY3" fmla="*/ 136634 h 1209935"/>
              <a:gd name="connsiteX4" fmla="*/ 1989082 w 2125716"/>
              <a:gd name="connsiteY4" fmla="*/ 735724 h 1209935"/>
              <a:gd name="connsiteX5" fmla="*/ 1705303 w 2125716"/>
              <a:gd name="connsiteY5" fmla="*/ 1161393 h 1209935"/>
              <a:gd name="connsiteX6" fmla="*/ 1705303 w 2125716"/>
              <a:gd name="connsiteY6" fmla="*/ 1161393 h 1209935"/>
              <a:gd name="connsiteX7" fmla="*/ 1768365 w 2125716"/>
              <a:gd name="connsiteY7" fmla="*/ 1003738 h 1209935"/>
              <a:gd name="connsiteX8" fmla="*/ 1989082 w 2125716"/>
              <a:gd name="connsiteY8" fmla="*/ 1035269 h 1209935"/>
              <a:gd name="connsiteX9" fmla="*/ 1847193 w 2125716"/>
              <a:gd name="connsiteY9" fmla="*/ 846083 h 1209935"/>
              <a:gd name="connsiteX10" fmla="*/ 2115206 w 2125716"/>
              <a:gd name="connsiteY10" fmla="*/ 783021 h 1209935"/>
              <a:gd name="connsiteX11" fmla="*/ 1910255 w 2125716"/>
              <a:gd name="connsiteY11" fmla="*/ 688428 h 1209935"/>
              <a:gd name="connsiteX12" fmla="*/ 2099441 w 2125716"/>
              <a:gd name="connsiteY12" fmla="*/ 499241 h 1209935"/>
              <a:gd name="connsiteX13" fmla="*/ 1768365 w 2125716"/>
              <a:gd name="connsiteY13" fmla="*/ 515007 h 1209935"/>
              <a:gd name="connsiteX14" fmla="*/ 2004848 w 2125716"/>
              <a:gd name="connsiteY14" fmla="*/ 341586 h 1209935"/>
              <a:gd name="connsiteX15" fmla="*/ 1752599 w 2125716"/>
              <a:gd name="connsiteY15" fmla="*/ 325821 h 1209935"/>
              <a:gd name="connsiteX16" fmla="*/ 1831427 w 2125716"/>
              <a:gd name="connsiteY16" fmla="*/ 89338 h 1209935"/>
              <a:gd name="connsiteX17" fmla="*/ 1531882 w 2125716"/>
              <a:gd name="connsiteY17" fmla="*/ 262759 h 1209935"/>
              <a:gd name="connsiteX18" fmla="*/ 1500351 w 2125716"/>
              <a:gd name="connsiteY18" fmla="*/ 26276 h 1209935"/>
              <a:gd name="connsiteX19" fmla="*/ 1326930 w 2125716"/>
              <a:gd name="connsiteY19" fmla="*/ 215462 h 1209935"/>
              <a:gd name="connsiteX20" fmla="*/ 1137744 w 2125716"/>
              <a:gd name="connsiteY20" fmla="*/ 10510 h 1209935"/>
              <a:gd name="connsiteX21" fmla="*/ 1121979 w 2125716"/>
              <a:gd name="connsiteY21" fmla="*/ 278524 h 1209935"/>
              <a:gd name="connsiteX22" fmla="*/ 917027 w 2125716"/>
              <a:gd name="connsiteY22" fmla="*/ 10510 h 1209935"/>
              <a:gd name="connsiteX23" fmla="*/ 917027 w 2125716"/>
              <a:gd name="connsiteY23" fmla="*/ 278524 h 1209935"/>
              <a:gd name="connsiteX24" fmla="*/ 792266 w 2125716"/>
              <a:gd name="connsiteY24" fmla="*/ 72008 h 1209935"/>
              <a:gd name="connsiteX25" fmla="*/ 727841 w 2125716"/>
              <a:gd name="connsiteY25" fmla="*/ 357352 h 1209935"/>
              <a:gd name="connsiteX26" fmla="*/ 396133 w 2125716"/>
              <a:gd name="connsiteY26" fmla="*/ 72008 h 1209935"/>
              <a:gd name="connsiteX27" fmla="*/ 554420 w 2125716"/>
              <a:gd name="connsiteY27" fmla="*/ 404648 h 1209935"/>
              <a:gd name="connsiteX28" fmla="*/ 254875 w 2125716"/>
              <a:gd name="connsiteY28" fmla="*/ 310055 h 1209935"/>
              <a:gd name="connsiteX29" fmla="*/ 444061 w 2125716"/>
              <a:gd name="connsiteY29" fmla="*/ 515007 h 1209935"/>
              <a:gd name="connsiteX30" fmla="*/ 81455 w 2125716"/>
              <a:gd name="connsiteY30" fmla="*/ 499241 h 1209935"/>
              <a:gd name="connsiteX31" fmla="*/ 286406 w 2125716"/>
              <a:gd name="connsiteY31" fmla="*/ 688428 h 1209935"/>
              <a:gd name="connsiteX32" fmla="*/ 18393 w 2125716"/>
              <a:gd name="connsiteY32" fmla="*/ 814552 h 1209935"/>
              <a:gd name="connsiteX33" fmla="*/ 396765 w 2125716"/>
              <a:gd name="connsiteY33" fmla="*/ 814552 h 1209935"/>
              <a:gd name="connsiteX34" fmla="*/ 191813 w 2125716"/>
              <a:gd name="connsiteY34" fmla="*/ 1019503 h 1209935"/>
              <a:gd name="connsiteX35" fmla="*/ 444061 w 2125716"/>
              <a:gd name="connsiteY35" fmla="*/ 972207 h 1209935"/>
              <a:gd name="connsiteX36" fmla="*/ 396133 w 2125716"/>
              <a:gd name="connsiteY36" fmla="*/ 1152128 h 1209935"/>
              <a:gd name="connsiteX0" fmla="*/ 396133 w 2125716"/>
              <a:gd name="connsiteY0" fmla="*/ 1165266 h 1223073"/>
              <a:gd name="connsiteX1" fmla="*/ 176048 w 2125716"/>
              <a:gd name="connsiteY1" fmla="*/ 638503 h 1223073"/>
              <a:gd name="connsiteX2" fmla="*/ 633813 w 2125716"/>
              <a:gd name="connsiteY2" fmla="*/ 157154 h 1223073"/>
              <a:gd name="connsiteX3" fmla="*/ 1626475 w 2125716"/>
              <a:gd name="connsiteY3" fmla="*/ 149772 h 1223073"/>
              <a:gd name="connsiteX4" fmla="*/ 1989082 w 2125716"/>
              <a:gd name="connsiteY4" fmla="*/ 748862 h 1223073"/>
              <a:gd name="connsiteX5" fmla="*/ 1705303 w 2125716"/>
              <a:gd name="connsiteY5" fmla="*/ 1174531 h 1223073"/>
              <a:gd name="connsiteX6" fmla="*/ 1705303 w 2125716"/>
              <a:gd name="connsiteY6" fmla="*/ 1174531 h 1223073"/>
              <a:gd name="connsiteX7" fmla="*/ 1768365 w 2125716"/>
              <a:gd name="connsiteY7" fmla="*/ 1016876 h 1223073"/>
              <a:gd name="connsiteX8" fmla="*/ 1989082 w 2125716"/>
              <a:gd name="connsiteY8" fmla="*/ 1048407 h 1223073"/>
              <a:gd name="connsiteX9" fmla="*/ 1847193 w 2125716"/>
              <a:gd name="connsiteY9" fmla="*/ 859221 h 1223073"/>
              <a:gd name="connsiteX10" fmla="*/ 2115206 w 2125716"/>
              <a:gd name="connsiteY10" fmla="*/ 796159 h 1223073"/>
              <a:gd name="connsiteX11" fmla="*/ 1910255 w 2125716"/>
              <a:gd name="connsiteY11" fmla="*/ 701566 h 1223073"/>
              <a:gd name="connsiteX12" fmla="*/ 2099441 w 2125716"/>
              <a:gd name="connsiteY12" fmla="*/ 512379 h 1223073"/>
              <a:gd name="connsiteX13" fmla="*/ 1768365 w 2125716"/>
              <a:gd name="connsiteY13" fmla="*/ 528145 h 1223073"/>
              <a:gd name="connsiteX14" fmla="*/ 2004848 w 2125716"/>
              <a:gd name="connsiteY14" fmla="*/ 354724 h 1223073"/>
              <a:gd name="connsiteX15" fmla="*/ 1752599 w 2125716"/>
              <a:gd name="connsiteY15" fmla="*/ 338959 h 1223073"/>
              <a:gd name="connsiteX16" fmla="*/ 1831427 w 2125716"/>
              <a:gd name="connsiteY16" fmla="*/ 102476 h 1223073"/>
              <a:gd name="connsiteX17" fmla="*/ 1531882 w 2125716"/>
              <a:gd name="connsiteY17" fmla="*/ 275897 h 1223073"/>
              <a:gd name="connsiteX18" fmla="*/ 1500351 w 2125716"/>
              <a:gd name="connsiteY18" fmla="*/ 39414 h 1223073"/>
              <a:gd name="connsiteX19" fmla="*/ 1326930 w 2125716"/>
              <a:gd name="connsiteY19" fmla="*/ 228600 h 1223073"/>
              <a:gd name="connsiteX20" fmla="*/ 1137744 w 2125716"/>
              <a:gd name="connsiteY20" fmla="*/ 23648 h 1223073"/>
              <a:gd name="connsiteX21" fmla="*/ 1121979 w 2125716"/>
              <a:gd name="connsiteY21" fmla="*/ 291662 h 1223073"/>
              <a:gd name="connsiteX22" fmla="*/ 917027 w 2125716"/>
              <a:gd name="connsiteY22" fmla="*/ 23648 h 1223073"/>
              <a:gd name="connsiteX23" fmla="*/ 917027 w 2125716"/>
              <a:gd name="connsiteY23" fmla="*/ 291662 h 1223073"/>
              <a:gd name="connsiteX24" fmla="*/ 633813 w 2125716"/>
              <a:gd name="connsiteY24" fmla="*/ 13138 h 1223073"/>
              <a:gd name="connsiteX25" fmla="*/ 727841 w 2125716"/>
              <a:gd name="connsiteY25" fmla="*/ 370490 h 1223073"/>
              <a:gd name="connsiteX26" fmla="*/ 396133 w 2125716"/>
              <a:gd name="connsiteY26" fmla="*/ 85146 h 1223073"/>
              <a:gd name="connsiteX27" fmla="*/ 554420 w 2125716"/>
              <a:gd name="connsiteY27" fmla="*/ 417786 h 1223073"/>
              <a:gd name="connsiteX28" fmla="*/ 254875 w 2125716"/>
              <a:gd name="connsiteY28" fmla="*/ 323193 h 1223073"/>
              <a:gd name="connsiteX29" fmla="*/ 444061 w 2125716"/>
              <a:gd name="connsiteY29" fmla="*/ 528145 h 1223073"/>
              <a:gd name="connsiteX30" fmla="*/ 81455 w 2125716"/>
              <a:gd name="connsiteY30" fmla="*/ 512379 h 1223073"/>
              <a:gd name="connsiteX31" fmla="*/ 286406 w 2125716"/>
              <a:gd name="connsiteY31" fmla="*/ 701566 h 1223073"/>
              <a:gd name="connsiteX32" fmla="*/ 18393 w 2125716"/>
              <a:gd name="connsiteY32" fmla="*/ 827690 h 1223073"/>
              <a:gd name="connsiteX33" fmla="*/ 396765 w 2125716"/>
              <a:gd name="connsiteY33" fmla="*/ 827690 h 1223073"/>
              <a:gd name="connsiteX34" fmla="*/ 191813 w 2125716"/>
              <a:gd name="connsiteY34" fmla="*/ 1032641 h 1223073"/>
              <a:gd name="connsiteX35" fmla="*/ 444061 w 2125716"/>
              <a:gd name="connsiteY35" fmla="*/ 985345 h 1223073"/>
              <a:gd name="connsiteX36" fmla="*/ 396133 w 2125716"/>
              <a:gd name="connsiteY36" fmla="*/ 1165266 h 1223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125716" h="1223073">
                <a:moveTo>
                  <a:pt x="396133" y="1165266"/>
                </a:moveTo>
                <a:cubicBezTo>
                  <a:pt x="351464" y="1107459"/>
                  <a:pt x="136435" y="806522"/>
                  <a:pt x="176048" y="638503"/>
                </a:cubicBezTo>
                <a:cubicBezTo>
                  <a:pt x="215661" y="470484"/>
                  <a:pt x="392075" y="238609"/>
                  <a:pt x="633813" y="157154"/>
                </a:cubicBezTo>
                <a:cubicBezTo>
                  <a:pt x="875551" y="75699"/>
                  <a:pt x="1400597" y="51154"/>
                  <a:pt x="1626475" y="149772"/>
                </a:cubicBezTo>
                <a:cubicBezTo>
                  <a:pt x="1852353" y="248390"/>
                  <a:pt x="1975944" y="578069"/>
                  <a:pt x="1989082" y="748862"/>
                </a:cubicBezTo>
                <a:cubicBezTo>
                  <a:pt x="2002220" y="919655"/>
                  <a:pt x="1705303" y="1174531"/>
                  <a:pt x="1705303" y="1174531"/>
                </a:cubicBezTo>
                <a:lnTo>
                  <a:pt x="1705303" y="1174531"/>
                </a:lnTo>
                <a:cubicBezTo>
                  <a:pt x="1715813" y="1148255"/>
                  <a:pt x="1721069" y="1037897"/>
                  <a:pt x="1768365" y="1016876"/>
                </a:cubicBezTo>
                <a:cubicBezTo>
                  <a:pt x="1815661" y="995855"/>
                  <a:pt x="1975944" y="1074683"/>
                  <a:pt x="1989082" y="1048407"/>
                </a:cubicBezTo>
                <a:cubicBezTo>
                  <a:pt x="2002220" y="1022131"/>
                  <a:pt x="1826172" y="901262"/>
                  <a:pt x="1847193" y="859221"/>
                </a:cubicBezTo>
                <a:cubicBezTo>
                  <a:pt x="1868214" y="817180"/>
                  <a:pt x="2104696" y="822435"/>
                  <a:pt x="2115206" y="796159"/>
                </a:cubicBezTo>
                <a:cubicBezTo>
                  <a:pt x="2125716" y="769883"/>
                  <a:pt x="1912883" y="748863"/>
                  <a:pt x="1910255" y="701566"/>
                </a:cubicBezTo>
                <a:cubicBezTo>
                  <a:pt x="1907628" y="654269"/>
                  <a:pt x="2123089" y="541282"/>
                  <a:pt x="2099441" y="512379"/>
                </a:cubicBezTo>
                <a:cubicBezTo>
                  <a:pt x="2075793" y="483476"/>
                  <a:pt x="1784130" y="554421"/>
                  <a:pt x="1768365" y="528145"/>
                </a:cubicBezTo>
                <a:cubicBezTo>
                  <a:pt x="1752600" y="501869"/>
                  <a:pt x="2007476" y="386255"/>
                  <a:pt x="2004848" y="354724"/>
                </a:cubicBezTo>
                <a:cubicBezTo>
                  <a:pt x="2002220" y="323193"/>
                  <a:pt x="1781502" y="381000"/>
                  <a:pt x="1752599" y="338959"/>
                </a:cubicBezTo>
                <a:cubicBezTo>
                  <a:pt x="1723696" y="296918"/>
                  <a:pt x="1868213" y="112986"/>
                  <a:pt x="1831427" y="102476"/>
                </a:cubicBezTo>
                <a:cubicBezTo>
                  <a:pt x="1794641" y="91966"/>
                  <a:pt x="1587061" y="286407"/>
                  <a:pt x="1531882" y="275897"/>
                </a:cubicBezTo>
                <a:cubicBezTo>
                  <a:pt x="1476703" y="265387"/>
                  <a:pt x="1534510" y="47297"/>
                  <a:pt x="1500351" y="39414"/>
                </a:cubicBezTo>
                <a:cubicBezTo>
                  <a:pt x="1466192" y="31531"/>
                  <a:pt x="1387364" y="231228"/>
                  <a:pt x="1326930" y="228600"/>
                </a:cubicBezTo>
                <a:cubicBezTo>
                  <a:pt x="1266496" y="225972"/>
                  <a:pt x="1171902" y="13138"/>
                  <a:pt x="1137744" y="23648"/>
                </a:cubicBezTo>
                <a:cubicBezTo>
                  <a:pt x="1103586" y="34158"/>
                  <a:pt x="1158765" y="291662"/>
                  <a:pt x="1121979" y="291662"/>
                </a:cubicBezTo>
                <a:cubicBezTo>
                  <a:pt x="1085193" y="291662"/>
                  <a:pt x="951186" y="23648"/>
                  <a:pt x="917027" y="23648"/>
                </a:cubicBezTo>
                <a:cubicBezTo>
                  <a:pt x="882868" y="23648"/>
                  <a:pt x="964229" y="293414"/>
                  <a:pt x="917027" y="291662"/>
                </a:cubicBezTo>
                <a:cubicBezTo>
                  <a:pt x="869825" y="289910"/>
                  <a:pt x="665344" y="0"/>
                  <a:pt x="633813" y="13138"/>
                </a:cubicBezTo>
                <a:cubicBezTo>
                  <a:pt x="602282" y="26276"/>
                  <a:pt x="767454" y="358489"/>
                  <a:pt x="727841" y="370490"/>
                </a:cubicBezTo>
                <a:cubicBezTo>
                  <a:pt x="688228" y="382491"/>
                  <a:pt x="425036" y="77263"/>
                  <a:pt x="396133" y="85146"/>
                </a:cubicBezTo>
                <a:cubicBezTo>
                  <a:pt x="367230" y="93029"/>
                  <a:pt x="577963" y="378112"/>
                  <a:pt x="554420" y="417786"/>
                </a:cubicBezTo>
                <a:cubicBezTo>
                  <a:pt x="530877" y="457460"/>
                  <a:pt x="273268" y="304800"/>
                  <a:pt x="254875" y="323193"/>
                </a:cubicBezTo>
                <a:cubicBezTo>
                  <a:pt x="236482" y="341586"/>
                  <a:pt x="472964" y="496614"/>
                  <a:pt x="444061" y="528145"/>
                </a:cubicBezTo>
                <a:cubicBezTo>
                  <a:pt x="415158" y="559676"/>
                  <a:pt x="107731" y="483476"/>
                  <a:pt x="81455" y="512379"/>
                </a:cubicBezTo>
                <a:cubicBezTo>
                  <a:pt x="55179" y="541283"/>
                  <a:pt x="296916" y="649014"/>
                  <a:pt x="286406" y="701566"/>
                </a:cubicBezTo>
                <a:cubicBezTo>
                  <a:pt x="275896" y="754118"/>
                  <a:pt x="0" y="806669"/>
                  <a:pt x="18393" y="827690"/>
                </a:cubicBezTo>
                <a:cubicBezTo>
                  <a:pt x="36786" y="848711"/>
                  <a:pt x="367862" y="793532"/>
                  <a:pt x="396765" y="827690"/>
                </a:cubicBezTo>
                <a:cubicBezTo>
                  <a:pt x="425668" y="861848"/>
                  <a:pt x="183930" y="1006365"/>
                  <a:pt x="191813" y="1032641"/>
                </a:cubicBezTo>
                <a:cubicBezTo>
                  <a:pt x="199696" y="1058917"/>
                  <a:pt x="410008" y="963241"/>
                  <a:pt x="444061" y="985345"/>
                </a:cubicBezTo>
                <a:cubicBezTo>
                  <a:pt x="478114" y="1007449"/>
                  <a:pt x="440802" y="1223073"/>
                  <a:pt x="396133" y="1165266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9" name="Group 48"/>
          <p:cNvGrpSpPr/>
          <p:nvPr/>
        </p:nvGrpSpPr>
        <p:grpSpPr>
          <a:xfrm>
            <a:off x="1691680" y="2348880"/>
            <a:ext cx="648072" cy="2304256"/>
            <a:chOff x="1691680" y="2276872"/>
            <a:chExt cx="648072" cy="2304256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1691680" y="2348880"/>
              <a:ext cx="144016" cy="2232248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123728" y="2276872"/>
              <a:ext cx="216024" cy="2304256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979712" y="2276872"/>
              <a:ext cx="144016" cy="2304256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1907704" y="2420888"/>
              <a:ext cx="8384" cy="2088232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835696" y="3068960"/>
              <a:ext cx="0" cy="1440160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979712" y="3140968"/>
              <a:ext cx="0" cy="1368152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123728" y="2564904"/>
              <a:ext cx="72008" cy="1944216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83568" y="1916832"/>
            <a:ext cx="2655912" cy="576064"/>
            <a:chOff x="683568" y="1916832"/>
            <a:chExt cx="2655912" cy="576064"/>
          </a:xfrm>
        </p:grpSpPr>
        <p:cxnSp>
          <p:nvCxnSpPr>
            <p:cNvPr id="51" name="Straight Connector 50"/>
            <p:cNvCxnSpPr/>
            <p:nvPr/>
          </p:nvCxnSpPr>
          <p:spPr>
            <a:xfrm flipV="1">
              <a:off x="2555776" y="1916832"/>
              <a:ext cx="720080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555776" y="2348880"/>
              <a:ext cx="783704" cy="135632"/>
            </a:xfrm>
            <a:prstGeom prst="line">
              <a:avLst/>
            </a:prstGeom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83568" y="1916832"/>
              <a:ext cx="864096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755576" y="2348880"/>
              <a:ext cx="792088" cy="144016"/>
            </a:xfrm>
            <a:prstGeom prst="line">
              <a:avLst/>
            </a:prstGeom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467544" y="1124744"/>
            <a:ext cx="3096344" cy="4320480"/>
            <a:chOff x="467544" y="1124744"/>
            <a:chExt cx="3096344" cy="4320480"/>
          </a:xfrm>
        </p:grpSpPr>
        <p:sp>
          <p:nvSpPr>
            <p:cNvPr id="73" name="Oval 72"/>
            <p:cNvSpPr/>
            <p:nvPr/>
          </p:nvSpPr>
          <p:spPr>
            <a:xfrm>
              <a:off x="1835696" y="1124744"/>
              <a:ext cx="432048" cy="72008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Oval 74"/>
            <p:cNvSpPr/>
            <p:nvPr/>
          </p:nvSpPr>
          <p:spPr>
            <a:xfrm>
              <a:off x="1835696" y="4869160"/>
              <a:ext cx="360040" cy="576064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Oval 75"/>
            <p:cNvSpPr/>
            <p:nvPr/>
          </p:nvSpPr>
          <p:spPr>
            <a:xfrm>
              <a:off x="467544" y="1988840"/>
              <a:ext cx="288032" cy="432048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Oval 76"/>
            <p:cNvSpPr/>
            <p:nvPr/>
          </p:nvSpPr>
          <p:spPr>
            <a:xfrm>
              <a:off x="3275856" y="1988840"/>
              <a:ext cx="288032" cy="432048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3.bp.blogspot.com/-srL6A0ArlzM/TauFfK81v8I/AAAAAAAAA8o/R_jMsZopVfo/s1600/Jesus_hu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55976" y="620688"/>
            <a:ext cx="47880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6000" b="1" dirty="0" smtClean="0">
                <a:ln w="28575">
                  <a:solidFill>
                    <a:schemeClr val="tx1"/>
                  </a:solidFill>
                </a:ln>
                <a:solidFill>
                  <a:srgbClr val="A5002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għax hu stess kien jaf x’hemm </a:t>
            </a:r>
            <a:endParaRPr lang="en-GB" sz="6000" b="1" dirty="0" smtClean="0">
              <a:ln w="28575">
                <a:solidFill>
                  <a:schemeClr val="tx1"/>
                </a:solidFill>
              </a:ln>
              <a:solidFill>
                <a:srgbClr val="A5002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mt-MT" sz="6000" b="1" dirty="0" smtClean="0">
                <a:ln w="28575">
                  <a:solidFill>
                    <a:schemeClr val="tx1"/>
                  </a:solidFill>
                </a:ln>
                <a:solidFill>
                  <a:srgbClr val="A5002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fil-bniedem.</a:t>
            </a:r>
            <a:endParaRPr lang="en-GB" sz="6000" b="1" dirty="0">
              <a:ln w="28575">
                <a:solidFill>
                  <a:schemeClr val="tx1"/>
                </a:solidFill>
              </a:ln>
              <a:solidFill>
                <a:srgbClr val="A5002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 rot="20860892">
            <a:off x="-65197" y="-776199"/>
            <a:ext cx="8880486" cy="6764767"/>
          </a:xfrm>
          <a:prstGeom prst="ellipse">
            <a:avLst/>
          </a:prstGeom>
          <a:noFill/>
          <a:effectLst>
            <a:softEdge rad="635000"/>
          </a:effectLst>
        </p:spPr>
      </p:pic>
      <p:sp>
        <p:nvSpPr>
          <p:cNvPr id="6" name="Rectangle 5"/>
          <p:cNvSpPr/>
          <p:nvPr/>
        </p:nvSpPr>
        <p:spPr>
          <a:xfrm>
            <a:off x="4476825" y="260648"/>
            <a:ext cx="466717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mt-MT" sz="72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Il-Kelma </a:t>
            </a:r>
          </a:p>
          <a:p>
            <a:pPr algn="ctr"/>
            <a:r>
              <a:rPr lang="mt-MT" sz="72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tal-Mulej</a:t>
            </a:r>
            <a:endParaRPr lang="en-US" sz="7200" b="1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A5002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1640" y="4549676"/>
            <a:ext cx="639149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mt-MT" sz="72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It-Tifħir lilek</a:t>
            </a:r>
          </a:p>
          <a:p>
            <a:pPr algn="ctr"/>
            <a:r>
              <a:rPr lang="mt-MT" sz="72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Kristu</a:t>
            </a:r>
            <a:endParaRPr lang="en-US" sz="7200" b="1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A5002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.freebibleimages.org/stories/FB_Moody_Moses_Commandments/overview_images/008-moody-moses-commandments.jpg?14369484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26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t-MT" sz="6600" dirty="0" smtClean="0">
                <a:ln w="28575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L-Ewwel Qari</a:t>
            </a:r>
          </a:p>
          <a:p>
            <a:pPr algn="ctr"/>
            <a:endParaRPr lang="mt-MT" sz="6000" dirty="0" smtClean="0">
              <a:ln w="28575">
                <a:solidFill>
                  <a:schemeClr val="tx1"/>
                </a:solidFill>
              </a:ln>
              <a:solidFill>
                <a:srgbClr val="00206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mt-MT" sz="6000" dirty="0" smtClean="0">
                <a:ln w="28575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                 </a:t>
            </a:r>
            <a:endParaRPr lang="mt-MT" sz="4800" b="1" i="1" dirty="0" smtClean="0">
              <a:ln w="28575">
                <a:solidFill>
                  <a:schemeClr val="tx1"/>
                </a:solidFill>
              </a:ln>
              <a:solidFill>
                <a:srgbClr val="993366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35896" y="2348880"/>
            <a:ext cx="55081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t-MT" sz="6400" dirty="0" smtClean="0">
                <a:ln w="28575">
                  <a:solidFill>
                    <a:schemeClr val="tx1"/>
                  </a:solidFill>
                </a:ln>
                <a:solidFill>
                  <a:srgbClr val="993366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Qari</a:t>
            </a:r>
          </a:p>
          <a:p>
            <a:pPr algn="ctr"/>
            <a:r>
              <a:rPr lang="mt-MT" sz="6400" dirty="0" smtClean="0">
                <a:ln w="28575">
                  <a:solidFill>
                    <a:schemeClr val="tx1"/>
                  </a:solidFill>
                </a:ln>
                <a:solidFill>
                  <a:srgbClr val="993366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 mill-Ktieb </a:t>
            </a:r>
          </a:p>
          <a:p>
            <a:r>
              <a:rPr lang="mt-MT" sz="6400" dirty="0" smtClean="0">
                <a:ln w="28575">
                  <a:solidFill>
                    <a:schemeClr val="tx1"/>
                  </a:solidFill>
                </a:ln>
                <a:solidFill>
                  <a:srgbClr val="993366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  tal-Eżodu</a:t>
            </a:r>
          </a:p>
          <a:p>
            <a:pPr algn="ctr"/>
            <a:r>
              <a:rPr lang="mt-MT" sz="4800" b="1" i="1" dirty="0" smtClean="0">
                <a:ln w="28575">
                  <a:solidFill>
                    <a:schemeClr val="tx1"/>
                  </a:solidFill>
                </a:ln>
                <a:solidFill>
                  <a:srgbClr val="993366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20: 1-17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0"/>
            <a:ext cx="52200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t-MT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C66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oper Black" pitchFamily="18" charset="0"/>
              </a:rPr>
              <a:t>Salm </a:t>
            </a:r>
          </a:p>
          <a:p>
            <a:pPr algn="ctr"/>
            <a:r>
              <a:rPr lang="mt-MT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C66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oper Black" pitchFamily="18" charset="0"/>
              </a:rPr>
              <a:t>Responsorjali</a:t>
            </a:r>
          </a:p>
          <a:p>
            <a:pPr algn="ctr"/>
            <a:r>
              <a:rPr lang="mt-MT" sz="4800" b="1" i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C66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oper Black" pitchFamily="18" charset="0"/>
              </a:rPr>
              <a:t>Salm 18</a:t>
            </a:r>
            <a:endParaRPr lang="en-US" sz="4800" b="1" i="1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CC66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oper Black" pitchFamily="18" charset="0"/>
            </a:endParaRPr>
          </a:p>
        </p:txBody>
      </p:sp>
      <p:pic>
        <p:nvPicPr>
          <p:cNvPr id="28684" name="Picture 12" descr="Related image"/>
          <p:cNvPicPr>
            <a:picLocks noChangeAspect="1" noChangeArrowheads="1"/>
          </p:cNvPicPr>
          <p:nvPr/>
        </p:nvPicPr>
        <p:blipFill>
          <a:blip r:embed="rId3" cstate="print"/>
          <a:srcRect l="19996" t="27615" r="24488"/>
          <a:stretch>
            <a:fillRect/>
          </a:stretch>
        </p:blipFill>
        <p:spPr bwMode="auto">
          <a:xfrm flipH="1">
            <a:off x="-468560" y="2780928"/>
            <a:ext cx="4608512" cy="4791051"/>
          </a:xfrm>
          <a:prstGeom prst="ellipse">
            <a:avLst/>
          </a:prstGeom>
          <a:noFill/>
          <a:effectLst>
            <a:softEdge rad="635000"/>
          </a:effectLst>
        </p:spPr>
      </p:pic>
      <p:pic>
        <p:nvPicPr>
          <p:cNvPr id="28680" name="Picture 8" descr="Image result for bible background"/>
          <p:cNvPicPr>
            <a:picLocks noChangeAspect="1" noChangeArrowheads="1"/>
          </p:cNvPicPr>
          <p:nvPr/>
        </p:nvPicPr>
        <p:blipFill>
          <a:blip r:embed="rId4" cstate="print"/>
          <a:srcRect l="18529" t="53271"/>
          <a:stretch>
            <a:fillRect/>
          </a:stretch>
        </p:blipFill>
        <p:spPr bwMode="auto">
          <a:xfrm rot="438297">
            <a:off x="887847" y="2345138"/>
            <a:ext cx="5760640" cy="2448272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5" name="TextBox 4"/>
          <p:cNvSpPr txBox="1"/>
          <p:nvPr/>
        </p:nvSpPr>
        <p:spPr>
          <a:xfrm rot="21061290">
            <a:off x="612159" y="3780691"/>
            <a:ext cx="932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 algn="ctr"/>
            <a:r>
              <a:rPr lang="en-GB" sz="5400" b="1" i="1" spc="300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Mulej</a:t>
            </a:r>
            <a:r>
              <a:rPr lang="en-GB" sz="5400" b="1" i="1" spc="300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GB" sz="5400" b="1" i="1" spc="300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inti</a:t>
            </a:r>
            <a:r>
              <a:rPr lang="en-GB" sz="5400" b="1" i="1" spc="300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g</a:t>
            </a:r>
            <a:r>
              <a:rPr lang="mt-MT" sz="5400" b="1" i="1" spc="300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ħandek</a:t>
            </a:r>
          </a:p>
          <a:p>
            <a:pPr indent="-457200" algn="ctr"/>
            <a:r>
              <a:rPr lang="mt-MT" sz="5400" b="1" i="1" spc="300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il-kliem tal-ħajja </a:t>
            </a:r>
          </a:p>
          <a:p>
            <a:pPr indent="-457200" algn="ctr"/>
            <a:r>
              <a:rPr lang="mt-MT" sz="5400" b="1" i="1" spc="300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ta’ dejjem!</a:t>
            </a:r>
            <a:endParaRPr lang="en-GB" sz="5600" b="1" i="1" spc="300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211960" y="0"/>
            <a:ext cx="4932040" cy="71734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4572000" cy="65864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mt-MT" sz="5000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It-Tieni Qari</a:t>
            </a:r>
          </a:p>
          <a:p>
            <a:pPr algn="ctr"/>
            <a:endParaRPr lang="mt-MT" sz="2000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pPr algn="ctr"/>
            <a:endParaRPr lang="mt-MT" sz="2000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mt-MT" sz="4800" b="1" dirty="0" smtClean="0">
                <a:ln w="28575">
                  <a:solidFill>
                    <a:schemeClr val="tx1"/>
                  </a:solidFill>
                </a:ln>
                <a:solidFill>
                  <a:srgbClr val="0033CC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Qari mill-Ewwel Ittra ta’ </a:t>
            </a:r>
          </a:p>
          <a:p>
            <a:pPr algn="ctr"/>
            <a:r>
              <a:rPr lang="mt-MT" sz="4800" b="1" dirty="0" smtClean="0">
                <a:ln w="28575">
                  <a:solidFill>
                    <a:schemeClr val="tx1"/>
                  </a:solidFill>
                </a:ln>
                <a:solidFill>
                  <a:srgbClr val="0033CC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San Pawl Appostlu </a:t>
            </a:r>
          </a:p>
          <a:p>
            <a:pPr algn="ctr"/>
            <a:r>
              <a:rPr lang="mt-MT" sz="4800" b="1" dirty="0" smtClean="0">
                <a:ln w="28575">
                  <a:solidFill>
                    <a:schemeClr val="tx1"/>
                  </a:solidFill>
                </a:ln>
                <a:solidFill>
                  <a:srgbClr val="0033CC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lill-Korintin</a:t>
            </a:r>
          </a:p>
          <a:p>
            <a:pPr algn="ctr"/>
            <a:r>
              <a:rPr lang="mt-MT" sz="4400" b="1" i="1" dirty="0" smtClean="0">
                <a:ln w="28575">
                  <a:solidFill>
                    <a:schemeClr val="tx1"/>
                  </a:solidFill>
                </a:ln>
                <a:solidFill>
                  <a:srgbClr val="0033CC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1</a:t>
            </a:r>
            <a:r>
              <a:rPr lang="mt-MT" sz="4600" b="1" i="1" dirty="0" smtClean="0">
                <a:ln w="28575">
                  <a:solidFill>
                    <a:schemeClr val="tx1"/>
                  </a:solidFill>
                </a:ln>
                <a:solidFill>
                  <a:srgbClr val="0033CC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: 22-25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-315416"/>
            <a:ext cx="5328592" cy="7488832"/>
          </a:xfrm>
          <a:prstGeom prst="ellipse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/>
          <a:srcRect r="87799"/>
          <a:stretch>
            <a:fillRect/>
          </a:stretch>
        </p:blipFill>
        <p:spPr bwMode="auto">
          <a:xfrm>
            <a:off x="0" y="0"/>
            <a:ext cx="1115616" cy="6860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" cstate="print"/>
          <a:srcRect l="87799"/>
          <a:stretch>
            <a:fillRect/>
          </a:stretch>
        </p:blipFill>
        <p:spPr bwMode="auto">
          <a:xfrm>
            <a:off x="8028384" y="0"/>
            <a:ext cx="11156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" cstate="print"/>
          <a:srcRect l="12200" r="12201"/>
          <a:stretch>
            <a:fillRect/>
          </a:stretch>
        </p:blipFill>
        <p:spPr bwMode="auto">
          <a:xfrm>
            <a:off x="1115616" y="0"/>
            <a:ext cx="69127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 rot="21409249">
            <a:off x="2185994" y="737080"/>
            <a:ext cx="6878807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ight"/>
              <a:lightRig rig="threePt" dir="t"/>
            </a:scene3d>
            <a:sp3d/>
          </a:bodyPr>
          <a:lstStyle/>
          <a:p>
            <a:pPr algn="ctr"/>
            <a:r>
              <a:rPr lang="mt-MT" sz="96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merald" pitchFamily="18" charset="0"/>
              </a:rPr>
              <a:t>l</a:t>
            </a:r>
            <a:r>
              <a:rPr lang="en-US" sz="9600" b="1" cap="none" spc="0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merald" pitchFamily="18" charset="0"/>
              </a:rPr>
              <a:t>orja</a:t>
            </a:r>
            <a:r>
              <a:rPr lang="en-US" sz="9600" b="1" cap="none" spc="0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merald" pitchFamily="18" charset="0"/>
              </a:rPr>
              <a:t> u </a:t>
            </a:r>
            <a:r>
              <a:rPr lang="mt-MT" sz="96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merald" pitchFamily="18" charset="0"/>
              </a:rPr>
              <a:t>t</a:t>
            </a:r>
            <a:r>
              <a:rPr lang="en-US" sz="9600" b="1" cap="none" spc="0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merald" pitchFamily="18" charset="0"/>
              </a:rPr>
              <a:t>if</a:t>
            </a:r>
            <a:r>
              <a:rPr lang="mt-MT" sz="9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merald" pitchFamily="18" charset="0"/>
              </a:rPr>
              <a:t>ħir </a:t>
            </a:r>
          </a:p>
          <a:p>
            <a:pPr algn="ctr"/>
            <a:r>
              <a:rPr lang="mt-MT" sz="9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merald" pitchFamily="18" charset="0"/>
              </a:rPr>
              <a:t>lilek </a:t>
            </a:r>
            <a:r>
              <a:rPr lang="mt-MT" sz="9600" b="1" cap="none" spc="0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FF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emerald" pitchFamily="18" charset="0"/>
              </a:rPr>
              <a:t>Kristu</a:t>
            </a:r>
            <a:endParaRPr lang="en-US" sz="9600" b="1" cap="none" spc="0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6600FF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Gemerald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 rot="21383896">
            <a:off x="851269" y="523373"/>
            <a:ext cx="1584176" cy="3096344"/>
          </a:xfrm>
          <a:custGeom>
            <a:avLst/>
            <a:gdLst>
              <a:gd name="connsiteX0" fmla="*/ 1765738 w 2372710"/>
              <a:gd name="connsiteY0" fmla="*/ 896006 h 3615558"/>
              <a:gd name="connsiteX1" fmla="*/ 1308538 w 2372710"/>
              <a:gd name="connsiteY1" fmla="*/ 470337 h 3615558"/>
              <a:gd name="connsiteX2" fmla="*/ 677917 w 2372710"/>
              <a:gd name="connsiteY2" fmla="*/ 643758 h 3615558"/>
              <a:gd name="connsiteX3" fmla="*/ 425669 w 2372710"/>
              <a:gd name="connsiteY3" fmla="*/ 2299137 h 3615558"/>
              <a:gd name="connsiteX4" fmla="*/ 851338 w 2372710"/>
              <a:gd name="connsiteY4" fmla="*/ 3024351 h 3615558"/>
              <a:gd name="connsiteX5" fmla="*/ 1529255 w 2372710"/>
              <a:gd name="connsiteY5" fmla="*/ 3134710 h 3615558"/>
              <a:gd name="connsiteX6" fmla="*/ 1765738 w 2372710"/>
              <a:gd name="connsiteY6" fmla="*/ 2835165 h 3615558"/>
              <a:gd name="connsiteX7" fmla="*/ 1781504 w 2372710"/>
              <a:gd name="connsiteY7" fmla="*/ 2393730 h 3615558"/>
              <a:gd name="connsiteX8" fmla="*/ 1497724 w 2372710"/>
              <a:gd name="connsiteY8" fmla="*/ 2456793 h 3615558"/>
              <a:gd name="connsiteX9" fmla="*/ 1261242 w 2372710"/>
              <a:gd name="connsiteY9" fmla="*/ 2299137 h 3615558"/>
              <a:gd name="connsiteX10" fmla="*/ 1355835 w 2372710"/>
              <a:gd name="connsiteY10" fmla="*/ 2125717 h 3615558"/>
              <a:gd name="connsiteX11" fmla="*/ 1876097 w 2372710"/>
              <a:gd name="connsiteY11" fmla="*/ 2188779 h 3615558"/>
              <a:gd name="connsiteX12" fmla="*/ 2081048 w 2372710"/>
              <a:gd name="connsiteY12" fmla="*/ 2125717 h 3615558"/>
              <a:gd name="connsiteX13" fmla="*/ 2286000 w 2372710"/>
              <a:gd name="connsiteY13" fmla="*/ 3355427 h 3615558"/>
              <a:gd name="connsiteX14" fmla="*/ 1560786 w 2372710"/>
              <a:gd name="connsiteY14" fmla="*/ 3465786 h 3615558"/>
              <a:gd name="connsiteX15" fmla="*/ 1277007 w 2372710"/>
              <a:gd name="connsiteY15" fmla="*/ 3591910 h 3615558"/>
              <a:gd name="connsiteX16" fmla="*/ 1324304 w 2372710"/>
              <a:gd name="connsiteY16" fmla="*/ 3323896 h 3615558"/>
              <a:gd name="connsiteX17" fmla="*/ 2112580 w 2372710"/>
              <a:gd name="connsiteY17" fmla="*/ 3182006 h 3615558"/>
              <a:gd name="connsiteX18" fmla="*/ 1891862 w 2372710"/>
              <a:gd name="connsiteY18" fmla="*/ 2488324 h 3615558"/>
              <a:gd name="connsiteX19" fmla="*/ 1781504 w 2372710"/>
              <a:gd name="connsiteY19" fmla="*/ 3087413 h 3615558"/>
              <a:gd name="connsiteX20" fmla="*/ 882869 w 2372710"/>
              <a:gd name="connsiteY20" fmla="*/ 3245068 h 3615558"/>
              <a:gd name="connsiteX21" fmla="*/ 346842 w 2372710"/>
              <a:gd name="connsiteY21" fmla="*/ 3118944 h 3615558"/>
              <a:gd name="connsiteX22" fmla="*/ 31531 w 2372710"/>
              <a:gd name="connsiteY22" fmla="*/ 2535620 h 3615558"/>
              <a:gd name="connsiteX23" fmla="*/ 157655 w 2372710"/>
              <a:gd name="connsiteY23" fmla="*/ 722586 h 3615558"/>
              <a:gd name="connsiteX24" fmla="*/ 788276 w 2372710"/>
              <a:gd name="connsiteY24" fmla="*/ 91965 h 3615558"/>
              <a:gd name="connsiteX25" fmla="*/ 1608083 w 2372710"/>
              <a:gd name="connsiteY25" fmla="*/ 170793 h 3615558"/>
              <a:gd name="connsiteX26" fmla="*/ 1939159 w 2372710"/>
              <a:gd name="connsiteY26" fmla="*/ 627993 h 3615558"/>
              <a:gd name="connsiteX27" fmla="*/ 1891862 w 2372710"/>
              <a:gd name="connsiteY27" fmla="*/ 1116724 h 3615558"/>
              <a:gd name="connsiteX28" fmla="*/ 1734207 w 2372710"/>
              <a:gd name="connsiteY28" fmla="*/ 1148255 h 3615558"/>
              <a:gd name="connsiteX29" fmla="*/ 1734207 w 2372710"/>
              <a:gd name="connsiteY29" fmla="*/ 1006365 h 3615558"/>
              <a:gd name="connsiteX30" fmla="*/ 1765738 w 2372710"/>
              <a:gd name="connsiteY30" fmla="*/ 896006 h 3615558"/>
              <a:gd name="connsiteX0" fmla="*/ 1765738 w 2372710"/>
              <a:gd name="connsiteY0" fmla="*/ 896006 h 3615558"/>
              <a:gd name="connsiteX1" fmla="*/ 1308538 w 2372710"/>
              <a:gd name="connsiteY1" fmla="*/ 470337 h 3615558"/>
              <a:gd name="connsiteX2" fmla="*/ 677917 w 2372710"/>
              <a:gd name="connsiteY2" fmla="*/ 643758 h 3615558"/>
              <a:gd name="connsiteX3" fmla="*/ 425669 w 2372710"/>
              <a:gd name="connsiteY3" fmla="*/ 2299137 h 3615558"/>
              <a:gd name="connsiteX4" fmla="*/ 851338 w 2372710"/>
              <a:gd name="connsiteY4" fmla="*/ 3024351 h 3615558"/>
              <a:gd name="connsiteX5" fmla="*/ 1437382 w 2372710"/>
              <a:gd name="connsiteY5" fmla="*/ 3048440 h 3615558"/>
              <a:gd name="connsiteX6" fmla="*/ 1765738 w 2372710"/>
              <a:gd name="connsiteY6" fmla="*/ 2835165 h 3615558"/>
              <a:gd name="connsiteX7" fmla="*/ 1781504 w 2372710"/>
              <a:gd name="connsiteY7" fmla="*/ 2393730 h 3615558"/>
              <a:gd name="connsiteX8" fmla="*/ 1497724 w 2372710"/>
              <a:gd name="connsiteY8" fmla="*/ 2456793 h 3615558"/>
              <a:gd name="connsiteX9" fmla="*/ 1261242 w 2372710"/>
              <a:gd name="connsiteY9" fmla="*/ 2299137 h 3615558"/>
              <a:gd name="connsiteX10" fmla="*/ 1355835 w 2372710"/>
              <a:gd name="connsiteY10" fmla="*/ 2125717 h 3615558"/>
              <a:gd name="connsiteX11" fmla="*/ 1876097 w 2372710"/>
              <a:gd name="connsiteY11" fmla="*/ 2188779 h 3615558"/>
              <a:gd name="connsiteX12" fmla="*/ 2081048 w 2372710"/>
              <a:gd name="connsiteY12" fmla="*/ 2125717 h 3615558"/>
              <a:gd name="connsiteX13" fmla="*/ 2286000 w 2372710"/>
              <a:gd name="connsiteY13" fmla="*/ 3355427 h 3615558"/>
              <a:gd name="connsiteX14" fmla="*/ 1560786 w 2372710"/>
              <a:gd name="connsiteY14" fmla="*/ 3465786 h 3615558"/>
              <a:gd name="connsiteX15" fmla="*/ 1277007 w 2372710"/>
              <a:gd name="connsiteY15" fmla="*/ 3591910 h 3615558"/>
              <a:gd name="connsiteX16" fmla="*/ 1324304 w 2372710"/>
              <a:gd name="connsiteY16" fmla="*/ 3323896 h 3615558"/>
              <a:gd name="connsiteX17" fmla="*/ 2112580 w 2372710"/>
              <a:gd name="connsiteY17" fmla="*/ 3182006 h 3615558"/>
              <a:gd name="connsiteX18" fmla="*/ 1891862 w 2372710"/>
              <a:gd name="connsiteY18" fmla="*/ 2488324 h 3615558"/>
              <a:gd name="connsiteX19" fmla="*/ 1781504 w 2372710"/>
              <a:gd name="connsiteY19" fmla="*/ 3087413 h 3615558"/>
              <a:gd name="connsiteX20" fmla="*/ 882869 w 2372710"/>
              <a:gd name="connsiteY20" fmla="*/ 3245068 h 3615558"/>
              <a:gd name="connsiteX21" fmla="*/ 346842 w 2372710"/>
              <a:gd name="connsiteY21" fmla="*/ 3118944 h 3615558"/>
              <a:gd name="connsiteX22" fmla="*/ 31531 w 2372710"/>
              <a:gd name="connsiteY22" fmla="*/ 2535620 h 3615558"/>
              <a:gd name="connsiteX23" fmla="*/ 157655 w 2372710"/>
              <a:gd name="connsiteY23" fmla="*/ 722586 h 3615558"/>
              <a:gd name="connsiteX24" fmla="*/ 788276 w 2372710"/>
              <a:gd name="connsiteY24" fmla="*/ 91965 h 3615558"/>
              <a:gd name="connsiteX25" fmla="*/ 1608083 w 2372710"/>
              <a:gd name="connsiteY25" fmla="*/ 170793 h 3615558"/>
              <a:gd name="connsiteX26" fmla="*/ 1939159 w 2372710"/>
              <a:gd name="connsiteY26" fmla="*/ 627993 h 3615558"/>
              <a:gd name="connsiteX27" fmla="*/ 1891862 w 2372710"/>
              <a:gd name="connsiteY27" fmla="*/ 1116724 h 3615558"/>
              <a:gd name="connsiteX28" fmla="*/ 1734207 w 2372710"/>
              <a:gd name="connsiteY28" fmla="*/ 1148255 h 3615558"/>
              <a:gd name="connsiteX29" fmla="*/ 1734207 w 2372710"/>
              <a:gd name="connsiteY29" fmla="*/ 1006365 h 3615558"/>
              <a:gd name="connsiteX30" fmla="*/ 1765738 w 2372710"/>
              <a:gd name="connsiteY30" fmla="*/ 896006 h 3615558"/>
              <a:gd name="connsiteX0" fmla="*/ 1765738 w 2244172"/>
              <a:gd name="connsiteY0" fmla="*/ 896006 h 3631825"/>
              <a:gd name="connsiteX1" fmla="*/ 1308538 w 2244172"/>
              <a:gd name="connsiteY1" fmla="*/ 470337 h 3631825"/>
              <a:gd name="connsiteX2" fmla="*/ 677917 w 2244172"/>
              <a:gd name="connsiteY2" fmla="*/ 643758 h 3631825"/>
              <a:gd name="connsiteX3" fmla="*/ 425669 w 2244172"/>
              <a:gd name="connsiteY3" fmla="*/ 2299137 h 3631825"/>
              <a:gd name="connsiteX4" fmla="*/ 851338 w 2244172"/>
              <a:gd name="connsiteY4" fmla="*/ 3024351 h 3631825"/>
              <a:gd name="connsiteX5" fmla="*/ 1437382 w 2244172"/>
              <a:gd name="connsiteY5" fmla="*/ 3048440 h 3631825"/>
              <a:gd name="connsiteX6" fmla="*/ 1765738 w 2244172"/>
              <a:gd name="connsiteY6" fmla="*/ 2835165 h 3631825"/>
              <a:gd name="connsiteX7" fmla="*/ 1781504 w 2244172"/>
              <a:gd name="connsiteY7" fmla="*/ 2393730 h 3631825"/>
              <a:gd name="connsiteX8" fmla="*/ 1497724 w 2244172"/>
              <a:gd name="connsiteY8" fmla="*/ 2456793 h 3631825"/>
              <a:gd name="connsiteX9" fmla="*/ 1261242 w 2244172"/>
              <a:gd name="connsiteY9" fmla="*/ 2299137 h 3631825"/>
              <a:gd name="connsiteX10" fmla="*/ 1355835 w 2244172"/>
              <a:gd name="connsiteY10" fmla="*/ 2125717 h 3631825"/>
              <a:gd name="connsiteX11" fmla="*/ 1876097 w 2244172"/>
              <a:gd name="connsiteY11" fmla="*/ 2188779 h 3631825"/>
              <a:gd name="connsiteX12" fmla="*/ 2081048 w 2244172"/>
              <a:gd name="connsiteY12" fmla="*/ 2125717 h 3631825"/>
              <a:gd name="connsiteX13" fmla="*/ 2157462 w 2244172"/>
              <a:gd name="connsiteY13" fmla="*/ 3408480 h 3631825"/>
              <a:gd name="connsiteX14" fmla="*/ 1560786 w 2244172"/>
              <a:gd name="connsiteY14" fmla="*/ 3465786 h 3631825"/>
              <a:gd name="connsiteX15" fmla="*/ 1277007 w 2244172"/>
              <a:gd name="connsiteY15" fmla="*/ 3591910 h 3631825"/>
              <a:gd name="connsiteX16" fmla="*/ 1324304 w 2244172"/>
              <a:gd name="connsiteY16" fmla="*/ 3323896 h 3631825"/>
              <a:gd name="connsiteX17" fmla="*/ 2112580 w 2244172"/>
              <a:gd name="connsiteY17" fmla="*/ 3182006 h 3631825"/>
              <a:gd name="connsiteX18" fmla="*/ 1891862 w 2244172"/>
              <a:gd name="connsiteY18" fmla="*/ 2488324 h 3631825"/>
              <a:gd name="connsiteX19" fmla="*/ 1781504 w 2244172"/>
              <a:gd name="connsiteY19" fmla="*/ 3087413 h 3631825"/>
              <a:gd name="connsiteX20" fmla="*/ 882869 w 2244172"/>
              <a:gd name="connsiteY20" fmla="*/ 3245068 h 3631825"/>
              <a:gd name="connsiteX21" fmla="*/ 346842 w 2244172"/>
              <a:gd name="connsiteY21" fmla="*/ 3118944 h 3631825"/>
              <a:gd name="connsiteX22" fmla="*/ 31531 w 2244172"/>
              <a:gd name="connsiteY22" fmla="*/ 2535620 h 3631825"/>
              <a:gd name="connsiteX23" fmla="*/ 157655 w 2244172"/>
              <a:gd name="connsiteY23" fmla="*/ 722586 h 3631825"/>
              <a:gd name="connsiteX24" fmla="*/ 788276 w 2244172"/>
              <a:gd name="connsiteY24" fmla="*/ 91965 h 3631825"/>
              <a:gd name="connsiteX25" fmla="*/ 1608083 w 2244172"/>
              <a:gd name="connsiteY25" fmla="*/ 170793 h 3631825"/>
              <a:gd name="connsiteX26" fmla="*/ 1939159 w 2244172"/>
              <a:gd name="connsiteY26" fmla="*/ 627993 h 3631825"/>
              <a:gd name="connsiteX27" fmla="*/ 1891862 w 2244172"/>
              <a:gd name="connsiteY27" fmla="*/ 1116724 h 3631825"/>
              <a:gd name="connsiteX28" fmla="*/ 1734207 w 2244172"/>
              <a:gd name="connsiteY28" fmla="*/ 1148255 h 3631825"/>
              <a:gd name="connsiteX29" fmla="*/ 1734207 w 2244172"/>
              <a:gd name="connsiteY29" fmla="*/ 1006365 h 3631825"/>
              <a:gd name="connsiteX30" fmla="*/ 1765738 w 2244172"/>
              <a:gd name="connsiteY30" fmla="*/ 896006 h 3631825"/>
              <a:gd name="connsiteX0" fmla="*/ 1581398 w 2244172"/>
              <a:gd name="connsiteY0" fmla="*/ 816192 h 3631825"/>
              <a:gd name="connsiteX1" fmla="*/ 1308538 w 2244172"/>
              <a:gd name="connsiteY1" fmla="*/ 470337 h 3631825"/>
              <a:gd name="connsiteX2" fmla="*/ 677917 w 2244172"/>
              <a:gd name="connsiteY2" fmla="*/ 643758 h 3631825"/>
              <a:gd name="connsiteX3" fmla="*/ 425669 w 2244172"/>
              <a:gd name="connsiteY3" fmla="*/ 2299137 h 3631825"/>
              <a:gd name="connsiteX4" fmla="*/ 851338 w 2244172"/>
              <a:gd name="connsiteY4" fmla="*/ 3024351 h 3631825"/>
              <a:gd name="connsiteX5" fmla="*/ 1437382 w 2244172"/>
              <a:gd name="connsiteY5" fmla="*/ 3048440 h 3631825"/>
              <a:gd name="connsiteX6" fmla="*/ 1765738 w 2244172"/>
              <a:gd name="connsiteY6" fmla="*/ 2835165 h 3631825"/>
              <a:gd name="connsiteX7" fmla="*/ 1781504 w 2244172"/>
              <a:gd name="connsiteY7" fmla="*/ 2393730 h 3631825"/>
              <a:gd name="connsiteX8" fmla="*/ 1497724 w 2244172"/>
              <a:gd name="connsiteY8" fmla="*/ 2456793 h 3631825"/>
              <a:gd name="connsiteX9" fmla="*/ 1261242 w 2244172"/>
              <a:gd name="connsiteY9" fmla="*/ 2299137 h 3631825"/>
              <a:gd name="connsiteX10" fmla="*/ 1355835 w 2244172"/>
              <a:gd name="connsiteY10" fmla="*/ 2125717 h 3631825"/>
              <a:gd name="connsiteX11" fmla="*/ 1876097 w 2244172"/>
              <a:gd name="connsiteY11" fmla="*/ 2188779 h 3631825"/>
              <a:gd name="connsiteX12" fmla="*/ 2081048 w 2244172"/>
              <a:gd name="connsiteY12" fmla="*/ 2125717 h 3631825"/>
              <a:gd name="connsiteX13" fmla="*/ 2157462 w 2244172"/>
              <a:gd name="connsiteY13" fmla="*/ 3408480 h 3631825"/>
              <a:gd name="connsiteX14" fmla="*/ 1560786 w 2244172"/>
              <a:gd name="connsiteY14" fmla="*/ 3465786 h 3631825"/>
              <a:gd name="connsiteX15" fmla="*/ 1277007 w 2244172"/>
              <a:gd name="connsiteY15" fmla="*/ 3591910 h 3631825"/>
              <a:gd name="connsiteX16" fmla="*/ 1324304 w 2244172"/>
              <a:gd name="connsiteY16" fmla="*/ 3323896 h 3631825"/>
              <a:gd name="connsiteX17" fmla="*/ 2112580 w 2244172"/>
              <a:gd name="connsiteY17" fmla="*/ 3182006 h 3631825"/>
              <a:gd name="connsiteX18" fmla="*/ 1891862 w 2244172"/>
              <a:gd name="connsiteY18" fmla="*/ 2488324 h 3631825"/>
              <a:gd name="connsiteX19" fmla="*/ 1781504 w 2244172"/>
              <a:gd name="connsiteY19" fmla="*/ 3087413 h 3631825"/>
              <a:gd name="connsiteX20" fmla="*/ 882869 w 2244172"/>
              <a:gd name="connsiteY20" fmla="*/ 3245068 h 3631825"/>
              <a:gd name="connsiteX21" fmla="*/ 346842 w 2244172"/>
              <a:gd name="connsiteY21" fmla="*/ 3118944 h 3631825"/>
              <a:gd name="connsiteX22" fmla="*/ 31531 w 2244172"/>
              <a:gd name="connsiteY22" fmla="*/ 2535620 h 3631825"/>
              <a:gd name="connsiteX23" fmla="*/ 157655 w 2244172"/>
              <a:gd name="connsiteY23" fmla="*/ 722586 h 3631825"/>
              <a:gd name="connsiteX24" fmla="*/ 788276 w 2244172"/>
              <a:gd name="connsiteY24" fmla="*/ 91965 h 3631825"/>
              <a:gd name="connsiteX25" fmla="*/ 1608083 w 2244172"/>
              <a:gd name="connsiteY25" fmla="*/ 170793 h 3631825"/>
              <a:gd name="connsiteX26" fmla="*/ 1939159 w 2244172"/>
              <a:gd name="connsiteY26" fmla="*/ 627993 h 3631825"/>
              <a:gd name="connsiteX27" fmla="*/ 1891862 w 2244172"/>
              <a:gd name="connsiteY27" fmla="*/ 1116724 h 3631825"/>
              <a:gd name="connsiteX28" fmla="*/ 1734207 w 2244172"/>
              <a:gd name="connsiteY28" fmla="*/ 1148255 h 3631825"/>
              <a:gd name="connsiteX29" fmla="*/ 1734207 w 2244172"/>
              <a:gd name="connsiteY29" fmla="*/ 1006365 h 3631825"/>
              <a:gd name="connsiteX30" fmla="*/ 1581398 w 2244172"/>
              <a:gd name="connsiteY30" fmla="*/ 816192 h 3631825"/>
              <a:gd name="connsiteX0" fmla="*/ 1581398 w 2244172"/>
              <a:gd name="connsiteY0" fmla="*/ 816192 h 3631825"/>
              <a:gd name="connsiteX1" fmla="*/ 1308538 w 2244172"/>
              <a:gd name="connsiteY1" fmla="*/ 470337 h 3631825"/>
              <a:gd name="connsiteX2" fmla="*/ 677917 w 2244172"/>
              <a:gd name="connsiteY2" fmla="*/ 643758 h 3631825"/>
              <a:gd name="connsiteX3" fmla="*/ 425669 w 2244172"/>
              <a:gd name="connsiteY3" fmla="*/ 2299137 h 3631825"/>
              <a:gd name="connsiteX4" fmla="*/ 851338 w 2244172"/>
              <a:gd name="connsiteY4" fmla="*/ 3024351 h 3631825"/>
              <a:gd name="connsiteX5" fmla="*/ 1437382 w 2244172"/>
              <a:gd name="connsiteY5" fmla="*/ 3048440 h 3631825"/>
              <a:gd name="connsiteX6" fmla="*/ 1765738 w 2244172"/>
              <a:gd name="connsiteY6" fmla="*/ 2835165 h 3631825"/>
              <a:gd name="connsiteX7" fmla="*/ 1781504 w 2244172"/>
              <a:gd name="connsiteY7" fmla="*/ 2393730 h 3631825"/>
              <a:gd name="connsiteX8" fmla="*/ 1497724 w 2244172"/>
              <a:gd name="connsiteY8" fmla="*/ 2456793 h 3631825"/>
              <a:gd name="connsiteX9" fmla="*/ 1261242 w 2244172"/>
              <a:gd name="connsiteY9" fmla="*/ 2299137 h 3631825"/>
              <a:gd name="connsiteX10" fmla="*/ 1355835 w 2244172"/>
              <a:gd name="connsiteY10" fmla="*/ 2125717 h 3631825"/>
              <a:gd name="connsiteX11" fmla="*/ 1876097 w 2244172"/>
              <a:gd name="connsiteY11" fmla="*/ 2188779 h 3631825"/>
              <a:gd name="connsiteX12" fmla="*/ 2081048 w 2244172"/>
              <a:gd name="connsiteY12" fmla="*/ 2125717 h 3631825"/>
              <a:gd name="connsiteX13" fmla="*/ 2157462 w 2244172"/>
              <a:gd name="connsiteY13" fmla="*/ 3408480 h 3631825"/>
              <a:gd name="connsiteX14" fmla="*/ 1560786 w 2244172"/>
              <a:gd name="connsiteY14" fmla="*/ 3465786 h 3631825"/>
              <a:gd name="connsiteX15" fmla="*/ 1277007 w 2244172"/>
              <a:gd name="connsiteY15" fmla="*/ 3591910 h 3631825"/>
              <a:gd name="connsiteX16" fmla="*/ 1324304 w 2244172"/>
              <a:gd name="connsiteY16" fmla="*/ 3323896 h 3631825"/>
              <a:gd name="connsiteX17" fmla="*/ 2112580 w 2244172"/>
              <a:gd name="connsiteY17" fmla="*/ 3182006 h 3631825"/>
              <a:gd name="connsiteX18" fmla="*/ 1891862 w 2244172"/>
              <a:gd name="connsiteY18" fmla="*/ 2488324 h 3631825"/>
              <a:gd name="connsiteX19" fmla="*/ 1781504 w 2244172"/>
              <a:gd name="connsiteY19" fmla="*/ 3087413 h 3631825"/>
              <a:gd name="connsiteX20" fmla="*/ 882869 w 2244172"/>
              <a:gd name="connsiteY20" fmla="*/ 3245068 h 3631825"/>
              <a:gd name="connsiteX21" fmla="*/ 346842 w 2244172"/>
              <a:gd name="connsiteY21" fmla="*/ 3118944 h 3631825"/>
              <a:gd name="connsiteX22" fmla="*/ 31531 w 2244172"/>
              <a:gd name="connsiteY22" fmla="*/ 2535620 h 3631825"/>
              <a:gd name="connsiteX23" fmla="*/ 157655 w 2244172"/>
              <a:gd name="connsiteY23" fmla="*/ 722586 h 3631825"/>
              <a:gd name="connsiteX24" fmla="*/ 788276 w 2244172"/>
              <a:gd name="connsiteY24" fmla="*/ 91965 h 3631825"/>
              <a:gd name="connsiteX25" fmla="*/ 1608083 w 2244172"/>
              <a:gd name="connsiteY25" fmla="*/ 170793 h 3631825"/>
              <a:gd name="connsiteX26" fmla="*/ 1939159 w 2244172"/>
              <a:gd name="connsiteY26" fmla="*/ 627993 h 3631825"/>
              <a:gd name="connsiteX27" fmla="*/ 1891862 w 2244172"/>
              <a:gd name="connsiteY27" fmla="*/ 1116724 h 3631825"/>
              <a:gd name="connsiteX28" fmla="*/ 1797422 w 2244172"/>
              <a:gd name="connsiteY28" fmla="*/ 1104224 h 3631825"/>
              <a:gd name="connsiteX29" fmla="*/ 1734207 w 2244172"/>
              <a:gd name="connsiteY29" fmla="*/ 1006365 h 3631825"/>
              <a:gd name="connsiteX30" fmla="*/ 1581398 w 2244172"/>
              <a:gd name="connsiteY30" fmla="*/ 816192 h 3631825"/>
              <a:gd name="connsiteX0" fmla="*/ 1653406 w 2244172"/>
              <a:gd name="connsiteY0" fmla="*/ 744184 h 3631825"/>
              <a:gd name="connsiteX1" fmla="*/ 1308538 w 2244172"/>
              <a:gd name="connsiteY1" fmla="*/ 470337 h 3631825"/>
              <a:gd name="connsiteX2" fmla="*/ 677917 w 2244172"/>
              <a:gd name="connsiteY2" fmla="*/ 643758 h 3631825"/>
              <a:gd name="connsiteX3" fmla="*/ 425669 w 2244172"/>
              <a:gd name="connsiteY3" fmla="*/ 2299137 h 3631825"/>
              <a:gd name="connsiteX4" fmla="*/ 851338 w 2244172"/>
              <a:gd name="connsiteY4" fmla="*/ 3024351 h 3631825"/>
              <a:gd name="connsiteX5" fmla="*/ 1437382 w 2244172"/>
              <a:gd name="connsiteY5" fmla="*/ 3048440 h 3631825"/>
              <a:gd name="connsiteX6" fmla="*/ 1765738 w 2244172"/>
              <a:gd name="connsiteY6" fmla="*/ 2835165 h 3631825"/>
              <a:gd name="connsiteX7" fmla="*/ 1781504 w 2244172"/>
              <a:gd name="connsiteY7" fmla="*/ 2393730 h 3631825"/>
              <a:gd name="connsiteX8" fmla="*/ 1497724 w 2244172"/>
              <a:gd name="connsiteY8" fmla="*/ 2456793 h 3631825"/>
              <a:gd name="connsiteX9" fmla="*/ 1261242 w 2244172"/>
              <a:gd name="connsiteY9" fmla="*/ 2299137 h 3631825"/>
              <a:gd name="connsiteX10" fmla="*/ 1355835 w 2244172"/>
              <a:gd name="connsiteY10" fmla="*/ 2125717 h 3631825"/>
              <a:gd name="connsiteX11" fmla="*/ 1876097 w 2244172"/>
              <a:gd name="connsiteY11" fmla="*/ 2188779 h 3631825"/>
              <a:gd name="connsiteX12" fmla="*/ 2081048 w 2244172"/>
              <a:gd name="connsiteY12" fmla="*/ 2125717 h 3631825"/>
              <a:gd name="connsiteX13" fmla="*/ 2157462 w 2244172"/>
              <a:gd name="connsiteY13" fmla="*/ 3408480 h 3631825"/>
              <a:gd name="connsiteX14" fmla="*/ 1560786 w 2244172"/>
              <a:gd name="connsiteY14" fmla="*/ 3465786 h 3631825"/>
              <a:gd name="connsiteX15" fmla="*/ 1277007 w 2244172"/>
              <a:gd name="connsiteY15" fmla="*/ 3591910 h 3631825"/>
              <a:gd name="connsiteX16" fmla="*/ 1324304 w 2244172"/>
              <a:gd name="connsiteY16" fmla="*/ 3323896 h 3631825"/>
              <a:gd name="connsiteX17" fmla="*/ 2112580 w 2244172"/>
              <a:gd name="connsiteY17" fmla="*/ 3182006 h 3631825"/>
              <a:gd name="connsiteX18" fmla="*/ 1891862 w 2244172"/>
              <a:gd name="connsiteY18" fmla="*/ 2488324 h 3631825"/>
              <a:gd name="connsiteX19" fmla="*/ 1781504 w 2244172"/>
              <a:gd name="connsiteY19" fmla="*/ 3087413 h 3631825"/>
              <a:gd name="connsiteX20" fmla="*/ 882869 w 2244172"/>
              <a:gd name="connsiteY20" fmla="*/ 3245068 h 3631825"/>
              <a:gd name="connsiteX21" fmla="*/ 346842 w 2244172"/>
              <a:gd name="connsiteY21" fmla="*/ 3118944 h 3631825"/>
              <a:gd name="connsiteX22" fmla="*/ 31531 w 2244172"/>
              <a:gd name="connsiteY22" fmla="*/ 2535620 h 3631825"/>
              <a:gd name="connsiteX23" fmla="*/ 157655 w 2244172"/>
              <a:gd name="connsiteY23" fmla="*/ 722586 h 3631825"/>
              <a:gd name="connsiteX24" fmla="*/ 788276 w 2244172"/>
              <a:gd name="connsiteY24" fmla="*/ 91965 h 3631825"/>
              <a:gd name="connsiteX25" fmla="*/ 1608083 w 2244172"/>
              <a:gd name="connsiteY25" fmla="*/ 170793 h 3631825"/>
              <a:gd name="connsiteX26" fmla="*/ 1939159 w 2244172"/>
              <a:gd name="connsiteY26" fmla="*/ 627993 h 3631825"/>
              <a:gd name="connsiteX27" fmla="*/ 1891862 w 2244172"/>
              <a:gd name="connsiteY27" fmla="*/ 1116724 h 3631825"/>
              <a:gd name="connsiteX28" fmla="*/ 1797422 w 2244172"/>
              <a:gd name="connsiteY28" fmla="*/ 1104224 h 3631825"/>
              <a:gd name="connsiteX29" fmla="*/ 1734207 w 2244172"/>
              <a:gd name="connsiteY29" fmla="*/ 1006365 h 3631825"/>
              <a:gd name="connsiteX30" fmla="*/ 1653406 w 2244172"/>
              <a:gd name="connsiteY30" fmla="*/ 744184 h 3631825"/>
              <a:gd name="connsiteX0" fmla="*/ 1653406 w 2244172"/>
              <a:gd name="connsiteY0" fmla="*/ 744184 h 3631825"/>
              <a:gd name="connsiteX1" fmla="*/ 1308538 w 2244172"/>
              <a:gd name="connsiteY1" fmla="*/ 470337 h 3631825"/>
              <a:gd name="connsiteX2" fmla="*/ 677917 w 2244172"/>
              <a:gd name="connsiteY2" fmla="*/ 643758 h 3631825"/>
              <a:gd name="connsiteX3" fmla="*/ 425669 w 2244172"/>
              <a:gd name="connsiteY3" fmla="*/ 2299137 h 3631825"/>
              <a:gd name="connsiteX4" fmla="*/ 851338 w 2244172"/>
              <a:gd name="connsiteY4" fmla="*/ 3024351 h 3631825"/>
              <a:gd name="connsiteX5" fmla="*/ 1494910 w 2244172"/>
              <a:gd name="connsiteY5" fmla="*/ 2964643 h 3631825"/>
              <a:gd name="connsiteX6" fmla="*/ 1765738 w 2244172"/>
              <a:gd name="connsiteY6" fmla="*/ 2835165 h 3631825"/>
              <a:gd name="connsiteX7" fmla="*/ 1781504 w 2244172"/>
              <a:gd name="connsiteY7" fmla="*/ 2393730 h 3631825"/>
              <a:gd name="connsiteX8" fmla="*/ 1497724 w 2244172"/>
              <a:gd name="connsiteY8" fmla="*/ 2456793 h 3631825"/>
              <a:gd name="connsiteX9" fmla="*/ 1261242 w 2244172"/>
              <a:gd name="connsiteY9" fmla="*/ 2299137 h 3631825"/>
              <a:gd name="connsiteX10" fmla="*/ 1355835 w 2244172"/>
              <a:gd name="connsiteY10" fmla="*/ 2125717 h 3631825"/>
              <a:gd name="connsiteX11" fmla="*/ 1876097 w 2244172"/>
              <a:gd name="connsiteY11" fmla="*/ 2188779 h 3631825"/>
              <a:gd name="connsiteX12" fmla="*/ 2081048 w 2244172"/>
              <a:gd name="connsiteY12" fmla="*/ 2125717 h 3631825"/>
              <a:gd name="connsiteX13" fmla="*/ 2157462 w 2244172"/>
              <a:gd name="connsiteY13" fmla="*/ 3408480 h 3631825"/>
              <a:gd name="connsiteX14" fmla="*/ 1560786 w 2244172"/>
              <a:gd name="connsiteY14" fmla="*/ 3465786 h 3631825"/>
              <a:gd name="connsiteX15" fmla="*/ 1277007 w 2244172"/>
              <a:gd name="connsiteY15" fmla="*/ 3591910 h 3631825"/>
              <a:gd name="connsiteX16" fmla="*/ 1324304 w 2244172"/>
              <a:gd name="connsiteY16" fmla="*/ 3323896 h 3631825"/>
              <a:gd name="connsiteX17" fmla="*/ 2112580 w 2244172"/>
              <a:gd name="connsiteY17" fmla="*/ 3182006 h 3631825"/>
              <a:gd name="connsiteX18" fmla="*/ 1891862 w 2244172"/>
              <a:gd name="connsiteY18" fmla="*/ 2488324 h 3631825"/>
              <a:gd name="connsiteX19" fmla="*/ 1781504 w 2244172"/>
              <a:gd name="connsiteY19" fmla="*/ 3087413 h 3631825"/>
              <a:gd name="connsiteX20" fmla="*/ 882869 w 2244172"/>
              <a:gd name="connsiteY20" fmla="*/ 3245068 h 3631825"/>
              <a:gd name="connsiteX21" fmla="*/ 346842 w 2244172"/>
              <a:gd name="connsiteY21" fmla="*/ 3118944 h 3631825"/>
              <a:gd name="connsiteX22" fmla="*/ 31531 w 2244172"/>
              <a:gd name="connsiteY22" fmla="*/ 2535620 h 3631825"/>
              <a:gd name="connsiteX23" fmla="*/ 157655 w 2244172"/>
              <a:gd name="connsiteY23" fmla="*/ 722586 h 3631825"/>
              <a:gd name="connsiteX24" fmla="*/ 788276 w 2244172"/>
              <a:gd name="connsiteY24" fmla="*/ 91965 h 3631825"/>
              <a:gd name="connsiteX25" fmla="*/ 1608083 w 2244172"/>
              <a:gd name="connsiteY25" fmla="*/ 170793 h 3631825"/>
              <a:gd name="connsiteX26" fmla="*/ 1939159 w 2244172"/>
              <a:gd name="connsiteY26" fmla="*/ 627993 h 3631825"/>
              <a:gd name="connsiteX27" fmla="*/ 1891862 w 2244172"/>
              <a:gd name="connsiteY27" fmla="*/ 1116724 h 3631825"/>
              <a:gd name="connsiteX28" fmla="*/ 1797422 w 2244172"/>
              <a:gd name="connsiteY28" fmla="*/ 1104224 h 3631825"/>
              <a:gd name="connsiteX29" fmla="*/ 1734207 w 2244172"/>
              <a:gd name="connsiteY29" fmla="*/ 1006365 h 3631825"/>
              <a:gd name="connsiteX30" fmla="*/ 1653406 w 2244172"/>
              <a:gd name="connsiteY30" fmla="*/ 744184 h 3631825"/>
              <a:gd name="connsiteX0" fmla="*/ 1653406 w 2244172"/>
              <a:gd name="connsiteY0" fmla="*/ 744184 h 3631825"/>
              <a:gd name="connsiteX1" fmla="*/ 1308538 w 2244172"/>
              <a:gd name="connsiteY1" fmla="*/ 470337 h 3631825"/>
              <a:gd name="connsiteX2" fmla="*/ 677917 w 2244172"/>
              <a:gd name="connsiteY2" fmla="*/ 643758 h 3631825"/>
              <a:gd name="connsiteX3" fmla="*/ 425669 w 2244172"/>
              <a:gd name="connsiteY3" fmla="*/ 2299137 h 3631825"/>
              <a:gd name="connsiteX4" fmla="*/ 851338 w 2244172"/>
              <a:gd name="connsiteY4" fmla="*/ 3024351 h 3631825"/>
              <a:gd name="connsiteX5" fmla="*/ 1494910 w 2244172"/>
              <a:gd name="connsiteY5" fmla="*/ 2964643 h 3631825"/>
              <a:gd name="connsiteX6" fmla="*/ 1765738 w 2244172"/>
              <a:gd name="connsiteY6" fmla="*/ 2835165 h 3631825"/>
              <a:gd name="connsiteX7" fmla="*/ 1781504 w 2244172"/>
              <a:gd name="connsiteY7" fmla="*/ 2393730 h 3631825"/>
              <a:gd name="connsiteX8" fmla="*/ 1497724 w 2244172"/>
              <a:gd name="connsiteY8" fmla="*/ 2456793 h 3631825"/>
              <a:gd name="connsiteX9" fmla="*/ 1261242 w 2244172"/>
              <a:gd name="connsiteY9" fmla="*/ 2299137 h 3631825"/>
              <a:gd name="connsiteX10" fmla="*/ 1355835 w 2244172"/>
              <a:gd name="connsiteY10" fmla="*/ 2125717 h 3631825"/>
              <a:gd name="connsiteX11" fmla="*/ 1876097 w 2244172"/>
              <a:gd name="connsiteY11" fmla="*/ 2188779 h 3631825"/>
              <a:gd name="connsiteX12" fmla="*/ 2081048 w 2244172"/>
              <a:gd name="connsiteY12" fmla="*/ 2125717 h 3631825"/>
              <a:gd name="connsiteX13" fmla="*/ 2157462 w 2244172"/>
              <a:gd name="connsiteY13" fmla="*/ 3408480 h 3631825"/>
              <a:gd name="connsiteX14" fmla="*/ 1560786 w 2244172"/>
              <a:gd name="connsiteY14" fmla="*/ 3465786 h 3631825"/>
              <a:gd name="connsiteX15" fmla="*/ 1277007 w 2244172"/>
              <a:gd name="connsiteY15" fmla="*/ 3591910 h 3631825"/>
              <a:gd name="connsiteX16" fmla="*/ 1324304 w 2244172"/>
              <a:gd name="connsiteY16" fmla="*/ 3323896 h 3631825"/>
              <a:gd name="connsiteX17" fmla="*/ 2112580 w 2244172"/>
              <a:gd name="connsiteY17" fmla="*/ 3182006 h 3631825"/>
              <a:gd name="connsiteX18" fmla="*/ 1891862 w 2244172"/>
              <a:gd name="connsiteY18" fmla="*/ 2488324 h 3631825"/>
              <a:gd name="connsiteX19" fmla="*/ 1781504 w 2244172"/>
              <a:gd name="connsiteY19" fmla="*/ 3087413 h 3631825"/>
              <a:gd name="connsiteX20" fmla="*/ 839306 w 2244172"/>
              <a:gd name="connsiteY20" fmla="*/ 3211696 h 3631825"/>
              <a:gd name="connsiteX21" fmla="*/ 346842 w 2244172"/>
              <a:gd name="connsiteY21" fmla="*/ 3118944 h 3631825"/>
              <a:gd name="connsiteX22" fmla="*/ 31531 w 2244172"/>
              <a:gd name="connsiteY22" fmla="*/ 2535620 h 3631825"/>
              <a:gd name="connsiteX23" fmla="*/ 157655 w 2244172"/>
              <a:gd name="connsiteY23" fmla="*/ 722586 h 3631825"/>
              <a:gd name="connsiteX24" fmla="*/ 788276 w 2244172"/>
              <a:gd name="connsiteY24" fmla="*/ 91965 h 3631825"/>
              <a:gd name="connsiteX25" fmla="*/ 1608083 w 2244172"/>
              <a:gd name="connsiteY25" fmla="*/ 170793 h 3631825"/>
              <a:gd name="connsiteX26" fmla="*/ 1939159 w 2244172"/>
              <a:gd name="connsiteY26" fmla="*/ 627993 h 3631825"/>
              <a:gd name="connsiteX27" fmla="*/ 1891862 w 2244172"/>
              <a:gd name="connsiteY27" fmla="*/ 1116724 h 3631825"/>
              <a:gd name="connsiteX28" fmla="*/ 1797422 w 2244172"/>
              <a:gd name="connsiteY28" fmla="*/ 1104224 h 3631825"/>
              <a:gd name="connsiteX29" fmla="*/ 1734207 w 2244172"/>
              <a:gd name="connsiteY29" fmla="*/ 1006365 h 3631825"/>
              <a:gd name="connsiteX30" fmla="*/ 1653406 w 2244172"/>
              <a:gd name="connsiteY30" fmla="*/ 744184 h 3631825"/>
              <a:gd name="connsiteX0" fmla="*/ 1653406 w 2244172"/>
              <a:gd name="connsiteY0" fmla="*/ 744184 h 3631825"/>
              <a:gd name="connsiteX1" fmla="*/ 1308538 w 2244172"/>
              <a:gd name="connsiteY1" fmla="*/ 470337 h 3631825"/>
              <a:gd name="connsiteX2" fmla="*/ 677917 w 2244172"/>
              <a:gd name="connsiteY2" fmla="*/ 643758 h 3631825"/>
              <a:gd name="connsiteX3" fmla="*/ 425669 w 2244172"/>
              <a:gd name="connsiteY3" fmla="*/ 2299137 h 3631825"/>
              <a:gd name="connsiteX4" fmla="*/ 932964 w 2244172"/>
              <a:gd name="connsiteY4" fmla="*/ 2964643 h 3631825"/>
              <a:gd name="connsiteX5" fmla="*/ 1494910 w 2244172"/>
              <a:gd name="connsiteY5" fmla="*/ 2964643 h 3631825"/>
              <a:gd name="connsiteX6" fmla="*/ 1765738 w 2244172"/>
              <a:gd name="connsiteY6" fmla="*/ 2835165 h 3631825"/>
              <a:gd name="connsiteX7" fmla="*/ 1781504 w 2244172"/>
              <a:gd name="connsiteY7" fmla="*/ 2393730 h 3631825"/>
              <a:gd name="connsiteX8" fmla="*/ 1497724 w 2244172"/>
              <a:gd name="connsiteY8" fmla="*/ 2456793 h 3631825"/>
              <a:gd name="connsiteX9" fmla="*/ 1261242 w 2244172"/>
              <a:gd name="connsiteY9" fmla="*/ 2299137 h 3631825"/>
              <a:gd name="connsiteX10" fmla="*/ 1355835 w 2244172"/>
              <a:gd name="connsiteY10" fmla="*/ 2125717 h 3631825"/>
              <a:gd name="connsiteX11" fmla="*/ 1876097 w 2244172"/>
              <a:gd name="connsiteY11" fmla="*/ 2188779 h 3631825"/>
              <a:gd name="connsiteX12" fmla="*/ 2081048 w 2244172"/>
              <a:gd name="connsiteY12" fmla="*/ 2125717 h 3631825"/>
              <a:gd name="connsiteX13" fmla="*/ 2157462 w 2244172"/>
              <a:gd name="connsiteY13" fmla="*/ 3408480 h 3631825"/>
              <a:gd name="connsiteX14" fmla="*/ 1560786 w 2244172"/>
              <a:gd name="connsiteY14" fmla="*/ 3465786 h 3631825"/>
              <a:gd name="connsiteX15" fmla="*/ 1277007 w 2244172"/>
              <a:gd name="connsiteY15" fmla="*/ 3591910 h 3631825"/>
              <a:gd name="connsiteX16" fmla="*/ 1324304 w 2244172"/>
              <a:gd name="connsiteY16" fmla="*/ 3323896 h 3631825"/>
              <a:gd name="connsiteX17" fmla="*/ 2112580 w 2244172"/>
              <a:gd name="connsiteY17" fmla="*/ 3182006 h 3631825"/>
              <a:gd name="connsiteX18" fmla="*/ 1891862 w 2244172"/>
              <a:gd name="connsiteY18" fmla="*/ 2488324 h 3631825"/>
              <a:gd name="connsiteX19" fmla="*/ 1781504 w 2244172"/>
              <a:gd name="connsiteY19" fmla="*/ 3087413 h 3631825"/>
              <a:gd name="connsiteX20" fmla="*/ 839306 w 2244172"/>
              <a:gd name="connsiteY20" fmla="*/ 3211696 h 3631825"/>
              <a:gd name="connsiteX21" fmla="*/ 346842 w 2244172"/>
              <a:gd name="connsiteY21" fmla="*/ 3118944 h 3631825"/>
              <a:gd name="connsiteX22" fmla="*/ 31531 w 2244172"/>
              <a:gd name="connsiteY22" fmla="*/ 2535620 h 3631825"/>
              <a:gd name="connsiteX23" fmla="*/ 157655 w 2244172"/>
              <a:gd name="connsiteY23" fmla="*/ 722586 h 3631825"/>
              <a:gd name="connsiteX24" fmla="*/ 788276 w 2244172"/>
              <a:gd name="connsiteY24" fmla="*/ 91965 h 3631825"/>
              <a:gd name="connsiteX25" fmla="*/ 1608083 w 2244172"/>
              <a:gd name="connsiteY25" fmla="*/ 170793 h 3631825"/>
              <a:gd name="connsiteX26" fmla="*/ 1939159 w 2244172"/>
              <a:gd name="connsiteY26" fmla="*/ 627993 h 3631825"/>
              <a:gd name="connsiteX27" fmla="*/ 1891862 w 2244172"/>
              <a:gd name="connsiteY27" fmla="*/ 1116724 h 3631825"/>
              <a:gd name="connsiteX28" fmla="*/ 1797422 w 2244172"/>
              <a:gd name="connsiteY28" fmla="*/ 1104224 h 3631825"/>
              <a:gd name="connsiteX29" fmla="*/ 1734207 w 2244172"/>
              <a:gd name="connsiteY29" fmla="*/ 1006365 h 3631825"/>
              <a:gd name="connsiteX30" fmla="*/ 1653406 w 2244172"/>
              <a:gd name="connsiteY30" fmla="*/ 744184 h 3631825"/>
              <a:gd name="connsiteX0" fmla="*/ 1653406 w 2244172"/>
              <a:gd name="connsiteY0" fmla="*/ 744184 h 3631825"/>
              <a:gd name="connsiteX1" fmla="*/ 1308538 w 2244172"/>
              <a:gd name="connsiteY1" fmla="*/ 470337 h 3631825"/>
              <a:gd name="connsiteX2" fmla="*/ 677917 w 2244172"/>
              <a:gd name="connsiteY2" fmla="*/ 643758 h 3631825"/>
              <a:gd name="connsiteX3" fmla="*/ 425669 w 2244172"/>
              <a:gd name="connsiteY3" fmla="*/ 2299137 h 3631825"/>
              <a:gd name="connsiteX4" fmla="*/ 932964 w 2244172"/>
              <a:gd name="connsiteY4" fmla="*/ 2964643 h 3631825"/>
              <a:gd name="connsiteX5" fmla="*/ 1494910 w 2244172"/>
              <a:gd name="connsiteY5" fmla="*/ 2964643 h 3631825"/>
              <a:gd name="connsiteX6" fmla="*/ 1765738 w 2244172"/>
              <a:gd name="connsiteY6" fmla="*/ 2835165 h 3631825"/>
              <a:gd name="connsiteX7" fmla="*/ 1781504 w 2244172"/>
              <a:gd name="connsiteY7" fmla="*/ 2393730 h 3631825"/>
              <a:gd name="connsiteX8" fmla="*/ 1497724 w 2244172"/>
              <a:gd name="connsiteY8" fmla="*/ 2456793 h 3631825"/>
              <a:gd name="connsiteX9" fmla="*/ 1261242 w 2244172"/>
              <a:gd name="connsiteY9" fmla="*/ 2299137 h 3631825"/>
              <a:gd name="connsiteX10" fmla="*/ 1355835 w 2244172"/>
              <a:gd name="connsiteY10" fmla="*/ 2125717 h 3631825"/>
              <a:gd name="connsiteX11" fmla="*/ 1876097 w 2244172"/>
              <a:gd name="connsiteY11" fmla="*/ 2188779 h 3631825"/>
              <a:gd name="connsiteX12" fmla="*/ 2081048 w 2244172"/>
              <a:gd name="connsiteY12" fmla="*/ 2125717 h 3631825"/>
              <a:gd name="connsiteX13" fmla="*/ 2157462 w 2244172"/>
              <a:gd name="connsiteY13" fmla="*/ 3408480 h 3631825"/>
              <a:gd name="connsiteX14" fmla="*/ 1560786 w 2244172"/>
              <a:gd name="connsiteY14" fmla="*/ 3465786 h 3631825"/>
              <a:gd name="connsiteX15" fmla="*/ 1277007 w 2244172"/>
              <a:gd name="connsiteY15" fmla="*/ 3591910 h 3631825"/>
              <a:gd name="connsiteX16" fmla="*/ 1324304 w 2244172"/>
              <a:gd name="connsiteY16" fmla="*/ 3323896 h 3631825"/>
              <a:gd name="connsiteX17" fmla="*/ 2112580 w 2244172"/>
              <a:gd name="connsiteY17" fmla="*/ 3182006 h 3631825"/>
              <a:gd name="connsiteX18" fmla="*/ 1891862 w 2244172"/>
              <a:gd name="connsiteY18" fmla="*/ 2488324 h 3631825"/>
              <a:gd name="connsiteX19" fmla="*/ 1781504 w 2244172"/>
              <a:gd name="connsiteY19" fmla="*/ 3087413 h 3631825"/>
              <a:gd name="connsiteX20" fmla="*/ 839306 w 2244172"/>
              <a:gd name="connsiteY20" fmla="*/ 3294048 h 3631825"/>
              <a:gd name="connsiteX21" fmla="*/ 346842 w 2244172"/>
              <a:gd name="connsiteY21" fmla="*/ 3118944 h 3631825"/>
              <a:gd name="connsiteX22" fmla="*/ 31531 w 2244172"/>
              <a:gd name="connsiteY22" fmla="*/ 2535620 h 3631825"/>
              <a:gd name="connsiteX23" fmla="*/ 157655 w 2244172"/>
              <a:gd name="connsiteY23" fmla="*/ 722586 h 3631825"/>
              <a:gd name="connsiteX24" fmla="*/ 788276 w 2244172"/>
              <a:gd name="connsiteY24" fmla="*/ 91965 h 3631825"/>
              <a:gd name="connsiteX25" fmla="*/ 1608083 w 2244172"/>
              <a:gd name="connsiteY25" fmla="*/ 170793 h 3631825"/>
              <a:gd name="connsiteX26" fmla="*/ 1939159 w 2244172"/>
              <a:gd name="connsiteY26" fmla="*/ 627993 h 3631825"/>
              <a:gd name="connsiteX27" fmla="*/ 1891862 w 2244172"/>
              <a:gd name="connsiteY27" fmla="*/ 1116724 h 3631825"/>
              <a:gd name="connsiteX28" fmla="*/ 1797422 w 2244172"/>
              <a:gd name="connsiteY28" fmla="*/ 1104224 h 3631825"/>
              <a:gd name="connsiteX29" fmla="*/ 1734207 w 2244172"/>
              <a:gd name="connsiteY29" fmla="*/ 1006365 h 3631825"/>
              <a:gd name="connsiteX30" fmla="*/ 1653406 w 2244172"/>
              <a:gd name="connsiteY30" fmla="*/ 744184 h 3631825"/>
              <a:gd name="connsiteX0" fmla="*/ 1653406 w 2244172"/>
              <a:gd name="connsiteY0" fmla="*/ 744184 h 3631825"/>
              <a:gd name="connsiteX1" fmla="*/ 1308538 w 2244172"/>
              <a:gd name="connsiteY1" fmla="*/ 470337 h 3631825"/>
              <a:gd name="connsiteX2" fmla="*/ 677917 w 2244172"/>
              <a:gd name="connsiteY2" fmla="*/ 643758 h 3631825"/>
              <a:gd name="connsiteX3" fmla="*/ 425669 w 2244172"/>
              <a:gd name="connsiteY3" fmla="*/ 2299137 h 3631825"/>
              <a:gd name="connsiteX4" fmla="*/ 961788 w 2244172"/>
              <a:gd name="connsiteY4" fmla="*/ 2906858 h 3631825"/>
              <a:gd name="connsiteX5" fmla="*/ 1494910 w 2244172"/>
              <a:gd name="connsiteY5" fmla="*/ 2964643 h 3631825"/>
              <a:gd name="connsiteX6" fmla="*/ 1765738 w 2244172"/>
              <a:gd name="connsiteY6" fmla="*/ 2835165 h 3631825"/>
              <a:gd name="connsiteX7" fmla="*/ 1781504 w 2244172"/>
              <a:gd name="connsiteY7" fmla="*/ 2393730 h 3631825"/>
              <a:gd name="connsiteX8" fmla="*/ 1497724 w 2244172"/>
              <a:gd name="connsiteY8" fmla="*/ 2456793 h 3631825"/>
              <a:gd name="connsiteX9" fmla="*/ 1261242 w 2244172"/>
              <a:gd name="connsiteY9" fmla="*/ 2299137 h 3631825"/>
              <a:gd name="connsiteX10" fmla="*/ 1355835 w 2244172"/>
              <a:gd name="connsiteY10" fmla="*/ 2125717 h 3631825"/>
              <a:gd name="connsiteX11" fmla="*/ 1876097 w 2244172"/>
              <a:gd name="connsiteY11" fmla="*/ 2188779 h 3631825"/>
              <a:gd name="connsiteX12" fmla="*/ 2081048 w 2244172"/>
              <a:gd name="connsiteY12" fmla="*/ 2125717 h 3631825"/>
              <a:gd name="connsiteX13" fmla="*/ 2157462 w 2244172"/>
              <a:gd name="connsiteY13" fmla="*/ 3408480 h 3631825"/>
              <a:gd name="connsiteX14" fmla="*/ 1560786 w 2244172"/>
              <a:gd name="connsiteY14" fmla="*/ 3465786 h 3631825"/>
              <a:gd name="connsiteX15" fmla="*/ 1277007 w 2244172"/>
              <a:gd name="connsiteY15" fmla="*/ 3591910 h 3631825"/>
              <a:gd name="connsiteX16" fmla="*/ 1324304 w 2244172"/>
              <a:gd name="connsiteY16" fmla="*/ 3323896 h 3631825"/>
              <a:gd name="connsiteX17" fmla="*/ 2112580 w 2244172"/>
              <a:gd name="connsiteY17" fmla="*/ 3182006 h 3631825"/>
              <a:gd name="connsiteX18" fmla="*/ 1891862 w 2244172"/>
              <a:gd name="connsiteY18" fmla="*/ 2488324 h 3631825"/>
              <a:gd name="connsiteX19" fmla="*/ 1781504 w 2244172"/>
              <a:gd name="connsiteY19" fmla="*/ 3087413 h 3631825"/>
              <a:gd name="connsiteX20" fmla="*/ 839306 w 2244172"/>
              <a:gd name="connsiteY20" fmla="*/ 3294048 h 3631825"/>
              <a:gd name="connsiteX21" fmla="*/ 346842 w 2244172"/>
              <a:gd name="connsiteY21" fmla="*/ 3118944 h 3631825"/>
              <a:gd name="connsiteX22" fmla="*/ 31531 w 2244172"/>
              <a:gd name="connsiteY22" fmla="*/ 2535620 h 3631825"/>
              <a:gd name="connsiteX23" fmla="*/ 157655 w 2244172"/>
              <a:gd name="connsiteY23" fmla="*/ 722586 h 3631825"/>
              <a:gd name="connsiteX24" fmla="*/ 788276 w 2244172"/>
              <a:gd name="connsiteY24" fmla="*/ 91965 h 3631825"/>
              <a:gd name="connsiteX25" fmla="*/ 1608083 w 2244172"/>
              <a:gd name="connsiteY25" fmla="*/ 170793 h 3631825"/>
              <a:gd name="connsiteX26" fmla="*/ 1939159 w 2244172"/>
              <a:gd name="connsiteY26" fmla="*/ 627993 h 3631825"/>
              <a:gd name="connsiteX27" fmla="*/ 1891862 w 2244172"/>
              <a:gd name="connsiteY27" fmla="*/ 1116724 h 3631825"/>
              <a:gd name="connsiteX28" fmla="*/ 1797422 w 2244172"/>
              <a:gd name="connsiteY28" fmla="*/ 1104224 h 3631825"/>
              <a:gd name="connsiteX29" fmla="*/ 1734207 w 2244172"/>
              <a:gd name="connsiteY29" fmla="*/ 1006365 h 3631825"/>
              <a:gd name="connsiteX30" fmla="*/ 1653406 w 2244172"/>
              <a:gd name="connsiteY30" fmla="*/ 744184 h 363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244172" h="3631825">
                <a:moveTo>
                  <a:pt x="1653406" y="744184"/>
                </a:moveTo>
                <a:cubicBezTo>
                  <a:pt x="1515457" y="552370"/>
                  <a:pt x="1471119" y="487075"/>
                  <a:pt x="1308538" y="470337"/>
                </a:cubicBezTo>
                <a:cubicBezTo>
                  <a:pt x="1145957" y="453599"/>
                  <a:pt x="825062" y="338958"/>
                  <a:pt x="677917" y="643758"/>
                </a:cubicBezTo>
                <a:cubicBezTo>
                  <a:pt x="530772" y="948558"/>
                  <a:pt x="378357" y="1921954"/>
                  <a:pt x="425669" y="2299137"/>
                </a:cubicBezTo>
                <a:cubicBezTo>
                  <a:pt x="472981" y="2676320"/>
                  <a:pt x="783581" y="2795940"/>
                  <a:pt x="961788" y="2906858"/>
                </a:cubicBezTo>
                <a:cubicBezTo>
                  <a:pt x="1139995" y="3017776"/>
                  <a:pt x="1360918" y="2976592"/>
                  <a:pt x="1494910" y="2964643"/>
                </a:cubicBezTo>
                <a:cubicBezTo>
                  <a:pt x="1628902" y="2952694"/>
                  <a:pt x="1717972" y="2930317"/>
                  <a:pt x="1765738" y="2835165"/>
                </a:cubicBezTo>
                <a:cubicBezTo>
                  <a:pt x="1813504" y="2740013"/>
                  <a:pt x="1826173" y="2456792"/>
                  <a:pt x="1781504" y="2393730"/>
                </a:cubicBezTo>
                <a:cubicBezTo>
                  <a:pt x="1736835" y="2330668"/>
                  <a:pt x="1584434" y="2472558"/>
                  <a:pt x="1497724" y="2456793"/>
                </a:cubicBezTo>
                <a:cubicBezTo>
                  <a:pt x="1411014" y="2441028"/>
                  <a:pt x="1284890" y="2354316"/>
                  <a:pt x="1261242" y="2299137"/>
                </a:cubicBezTo>
                <a:cubicBezTo>
                  <a:pt x="1237594" y="2243958"/>
                  <a:pt x="1253359" y="2144110"/>
                  <a:pt x="1355835" y="2125717"/>
                </a:cubicBezTo>
                <a:cubicBezTo>
                  <a:pt x="1458311" y="2107324"/>
                  <a:pt x="1755228" y="2188779"/>
                  <a:pt x="1876097" y="2188779"/>
                </a:cubicBezTo>
                <a:cubicBezTo>
                  <a:pt x="1996966" y="2188779"/>
                  <a:pt x="2034154" y="1922434"/>
                  <a:pt x="2081048" y="2125717"/>
                </a:cubicBezTo>
                <a:cubicBezTo>
                  <a:pt x="2127942" y="2329000"/>
                  <a:pt x="2244172" y="3185135"/>
                  <a:pt x="2157462" y="3408480"/>
                </a:cubicBezTo>
                <a:cubicBezTo>
                  <a:pt x="2070752" y="3631825"/>
                  <a:pt x="1707528" y="3435214"/>
                  <a:pt x="1560786" y="3465786"/>
                </a:cubicBezTo>
                <a:cubicBezTo>
                  <a:pt x="1414044" y="3496358"/>
                  <a:pt x="1316421" y="3615558"/>
                  <a:pt x="1277007" y="3591910"/>
                </a:cubicBezTo>
                <a:cubicBezTo>
                  <a:pt x="1237593" y="3568262"/>
                  <a:pt x="1185042" y="3392213"/>
                  <a:pt x="1324304" y="3323896"/>
                </a:cubicBezTo>
                <a:cubicBezTo>
                  <a:pt x="1463566" y="3255579"/>
                  <a:pt x="2017987" y="3321268"/>
                  <a:pt x="2112580" y="3182006"/>
                </a:cubicBezTo>
                <a:cubicBezTo>
                  <a:pt x="2207173" y="3042744"/>
                  <a:pt x="1947041" y="2504089"/>
                  <a:pt x="1891862" y="2488324"/>
                </a:cubicBezTo>
                <a:cubicBezTo>
                  <a:pt x="1836683" y="2472559"/>
                  <a:pt x="1956930" y="2953126"/>
                  <a:pt x="1781504" y="3087413"/>
                </a:cubicBezTo>
                <a:cubicBezTo>
                  <a:pt x="1606078" y="3221700"/>
                  <a:pt x="1078416" y="3288793"/>
                  <a:pt x="839306" y="3294048"/>
                </a:cubicBezTo>
                <a:cubicBezTo>
                  <a:pt x="600196" y="3299303"/>
                  <a:pt x="481471" y="3245349"/>
                  <a:pt x="346842" y="3118944"/>
                </a:cubicBezTo>
                <a:cubicBezTo>
                  <a:pt x="212213" y="2992539"/>
                  <a:pt x="63062" y="2935013"/>
                  <a:pt x="31531" y="2535620"/>
                </a:cubicBezTo>
                <a:cubicBezTo>
                  <a:pt x="0" y="2136227"/>
                  <a:pt x="31531" y="1129862"/>
                  <a:pt x="157655" y="722586"/>
                </a:cubicBezTo>
                <a:cubicBezTo>
                  <a:pt x="283779" y="315310"/>
                  <a:pt x="546538" y="183930"/>
                  <a:pt x="788276" y="91965"/>
                </a:cubicBezTo>
                <a:cubicBezTo>
                  <a:pt x="1030014" y="0"/>
                  <a:pt x="1416269" y="81455"/>
                  <a:pt x="1608083" y="170793"/>
                </a:cubicBezTo>
                <a:cubicBezTo>
                  <a:pt x="1799897" y="260131"/>
                  <a:pt x="1891862" y="470338"/>
                  <a:pt x="1939159" y="627993"/>
                </a:cubicBezTo>
                <a:cubicBezTo>
                  <a:pt x="1986456" y="785648"/>
                  <a:pt x="1915485" y="1037352"/>
                  <a:pt x="1891862" y="1116724"/>
                </a:cubicBezTo>
                <a:cubicBezTo>
                  <a:pt x="1868239" y="1196096"/>
                  <a:pt x="1823698" y="1122617"/>
                  <a:pt x="1797422" y="1104224"/>
                </a:cubicBezTo>
                <a:cubicBezTo>
                  <a:pt x="1771146" y="1085831"/>
                  <a:pt x="1734207" y="1006365"/>
                  <a:pt x="1734207" y="1006365"/>
                </a:cubicBezTo>
                <a:lnTo>
                  <a:pt x="1653406" y="744184"/>
                </a:lnTo>
                <a:close/>
              </a:path>
            </a:pathLst>
          </a:custGeom>
          <a:solidFill>
            <a:srgbClr val="6600FF"/>
          </a:solidFill>
          <a:ln>
            <a:solidFill>
              <a:srgbClr val="002060"/>
            </a:solidFill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>
              <a:rot lat="0" lon="20699996" rev="0"/>
            </a:camera>
            <a:lightRig rig="freezing" dir="t">
              <a:rot lat="0" lon="0" rev="7800000"/>
            </a:lightRig>
          </a:scene3d>
          <a:sp3d extrusionH="196850" contourW="25400">
            <a:bevelT prst="relaxedInset"/>
            <a:bevelB prst="convex"/>
            <a:extrusionClr>
              <a:srgbClr val="FF00FF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50" name="AutoShape 2" descr="Image result for purple na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652" name="AutoShape 4" descr="Image result for purple na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Frame 2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684"/>
            </a:avLst>
          </a:prstGeom>
          <a:solidFill>
            <a:srgbClr val="002060"/>
          </a:solidFill>
          <a:ln w="2857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repeatCount="2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7" grpId="0" animBg="1"/>
      <p:bldP spid="29" grpId="0" animBg="1"/>
      <p:bldP spid="29" grpId="1" animBg="1"/>
      <p:bldP spid="2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48680"/>
            <a:ext cx="4499992" cy="5632311"/>
          </a:xfrm>
          <a:prstGeom prst="rect">
            <a:avLst/>
          </a:prstGeom>
          <a:solidFill>
            <a:srgbClr val="FFFF66"/>
          </a:solidFill>
          <a:effectLst>
            <a:softEdge rad="635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mt-MT" sz="6000" b="1" i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63500">
                    <a:srgbClr val="FFFF66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Ħottu dan</a:t>
            </a:r>
          </a:p>
          <a:p>
            <a:pPr algn="ctr"/>
            <a:r>
              <a:rPr lang="mt-MT" sz="6000" b="1" i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63500">
                    <a:srgbClr val="FFFF66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it-tempju,</a:t>
            </a:r>
          </a:p>
          <a:p>
            <a:pPr algn="ctr"/>
            <a:r>
              <a:rPr lang="mt-MT" sz="6000" b="1" i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63500">
                    <a:srgbClr val="FFFF66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u fi tlitt ijiem nerġa’ ntellgħu</a:t>
            </a:r>
            <a:endParaRPr lang="en-US" sz="6000" b="1" i="1" dirty="0">
              <a:ln w="28575" cmpd="sng">
                <a:solidFill>
                  <a:schemeClr val="tx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glow rad="63500">
                  <a:srgbClr val="FFFF66">
                    <a:alpha val="4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5602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8150" y="-243408"/>
            <a:ext cx="5148386" cy="7272808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arthermitage.org/Domenichino/St-John-the-Evangelist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tretch>
            <a:fillRect/>
          </a:stretch>
        </p:blipFill>
        <p:spPr bwMode="auto">
          <a:xfrm>
            <a:off x="0" y="0"/>
            <a:ext cx="4716016" cy="6858000"/>
          </a:xfrm>
          <a:prstGeom prst="snip2Diag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716016" y="1340768"/>
            <a:ext cx="4427984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mt-MT" sz="5400" b="1" cap="none" spc="0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Qari </a:t>
            </a:r>
          </a:p>
          <a:p>
            <a:pPr algn="ctr"/>
            <a:r>
              <a:rPr lang="mt-MT" sz="5400" b="1" cap="none" spc="0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mill-Evanġelju</a:t>
            </a:r>
          </a:p>
          <a:p>
            <a:pPr algn="ctr"/>
            <a:r>
              <a:rPr lang="mt-MT" sz="5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ta’ </a:t>
            </a:r>
          </a:p>
          <a:p>
            <a:pPr algn="ctr"/>
            <a:r>
              <a:rPr lang="mt-MT" sz="5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San Ġwann</a:t>
            </a:r>
          </a:p>
          <a:p>
            <a:pPr algn="ctr"/>
            <a:r>
              <a:rPr lang="mt-MT" sz="4400" b="1" i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2: 13-25</a:t>
            </a:r>
            <a:endParaRPr lang="en-US" sz="4400" b="1" i="1" cap="none" spc="0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990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99992" y="0"/>
            <a:ext cx="4644008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mt-MT" sz="52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L-Evanġelju</a:t>
            </a:r>
            <a:endParaRPr lang="en-US" sz="5200" b="1" cap="none" spc="0" dirty="0">
              <a:ln w="28575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1788</TotalTime>
  <Words>345</Words>
  <Application>Microsoft Office PowerPoint</Application>
  <PresentationFormat>On-screen Show (4:3)</PresentationFormat>
  <Paragraphs>109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183</cp:revision>
  <dcterms:created xsi:type="dcterms:W3CDTF">2012-02-28T11:16:51Z</dcterms:created>
  <dcterms:modified xsi:type="dcterms:W3CDTF">2018-02-27T12:55:32Z</dcterms:modified>
</cp:coreProperties>
</file>