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95" r:id="rId3"/>
    <p:sldId id="296" r:id="rId4"/>
    <p:sldId id="307" r:id="rId5"/>
    <p:sldId id="306" r:id="rId6"/>
    <p:sldId id="283" r:id="rId7"/>
    <p:sldId id="298" r:id="rId8"/>
    <p:sldId id="257" r:id="rId9"/>
    <p:sldId id="258" r:id="rId10"/>
    <p:sldId id="259" r:id="rId11"/>
    <p:sldId id="260" r:id="rId12"/>
    <p:sldId id="311" r:id="rId13"/>
    <p:sldId id="310" r:id="rId14"/>
    <p:sldId id="261" r:id="rId15"/>
    <p:sldId id="312" r:id="rId16"/>
    <p:sldId id="313" r:id="rId17"/>
    <p:sldId id="316" r:id="rId18"/>
    <p:sldId id="314" r:id="rId19"/>
    <p:sldId id="315" r:id="rId20"/>
    <p:sldId id="309" r:id="rId21"/>
    <p:sldId id="30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7C80"/>
    <a:srgbClr val="006666"/>
    <a:srgbClr val="FF9999"/>
    <a:srgbClr val="99FF33"/>
    <a:srgbClr val="003300"/>
    <a:srgbClr val="008080"/>
    <a:srgbClr val="66FF33"/>
    <a:srgbClr val="4F120D"/>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660"/>
  </p:normalViewPr>
  <p:slideViewPr>
    <p:cSldViewPr>
      <p:cViewPr>
        <p:scale>
          <a:sx n="60" d="100"/>
          <a:sy n="60" d="100"/>
        </p:scale>
        <p:origin x="-10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2F7F1-75C7-407F-9610-D3BADC4DA1B8}" type="datetimeFigureOut">
              <a:rPr lang="en-GB" smtClean="0"/>
              <a:pPr/>
              <a:t>16/05/2018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133BC-BACB-4A9D-AEB2-B08834B431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D588E-BCB7-4D4E-AC4D-13810FEF3BE4}"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9AF71-4ADE-4FCF-9447-3BEC4750CE2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D588E-BCB7-4D4E-AC4D-13810FEF3BE4}" type="datetimeFigureOut">
              <a:rPr lang="en-GB" smtClean="0"/>
              <a:pPr/>
              <a:t>16/05/2018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AF71-4ADE-4FCF-9447-3BEC4750CE2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4338" name="Picture 2" descr="Indimi zâumuriro ziboneka ku mitwe yâabigishwa"/>
          <p:cNvPicPr>
            <a:picLocks noChangeAspect="1" noChangeArrowheads="1"/>
          </p:cNvPicPr>
          <p:nvPr/>
        </p:nvPicPr>
        <p:blipFill>
          <a:blip r:embed="rId2" cstate="print"/>
          <a:srcRect/>
          <a:stretch>
            <a:fillRect/>
          </a:stretch>
        </p:blipFill>
        <p:spPr bwMode="auto">
          <a:xfrm rot="21107541">
            <a:off x="-291259" y="-73387"/>
            <a:ext cx="9482383" cy="5170197"/>
          </a:xfrm>
          <a:prstGeom prst="roundRect">
            <a:avLst/>
          </a:prstGeom>
          <a:noFill/>
          <a:effectLst>
            <a:softEdge rad="635000"/>
          </a:effectLst>
        </p:spPr>
      </p:pic>
      <p:sp>
        <p:nvSpPr>
          <p:cNvPr id="2" name="Title 1"/>
          <p:cNvSpPr>
            <a:spLocks noGrp="1"/>
          </p:cNvSpPr>
          <p:nvPr>
            <p:ph type="ctrTitle" idx="4294967295"/>
          </p:nvPr>
        </p:nvSpPr>
        <p:spPr>
          <a:xfrm>
            <a:off x="0" y="4509120"/>
            <a:ext cx="9144000" cy="1916832"/>
          </a:xfrm>
        </p:spPr>
        <p:txBody>
          <a:bodyPr rtlCol="0">
            <a:noAutofit/>
          </a:bodyPr>
          <a:lstStyle/>
          <a:p>
            <a:pPr fontAlgn="auto">
              <a:spcAft>
                <a:spcPts val="0"/>
              </a:spcAft>
              <a:defRPr/>
            </a:pPr>
            <a:r>
              <a:rPr lang="en-GB"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IT-TIFKIRA SOLENNI </a:t>
            </a:r>
            <a:r>
              <a:rPr lang="mt-MT"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
            </a:r>
            <a:br>
              <a:rPr lang="mt-MT"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br>
            <a:r>
              <a:rPr lang="en-GB"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TAL-MI</a:t>
            </a:r>
            <a:r>
              <a:rPr lang="mt-MT"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Ġ</a:t>
            </a:r>
            <a:r>
              <a:rPr lang="en-GB"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JA  </a:t>
            </a:r>
            <a:r>
              <a:rPr lang="mt-MT"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
            </a:r>
            <a:br>
              <a:rPr lang="mt-MT"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br>
            <a:r>
              <a:rPr lang="en-GB" sz="5600" b="1" spc="300" dirty="0" smtClean="0">
                <a:ln w="28575">
                  <a:solidFill>
                    <a:schemeClr val="tx1"/>
                  </a:solidFill>
                </a:ln>
                <a:solidFill>
                  <a:srgbClr val="FF0000"/>
                </a:solidFill>
                <a:effectLst>
                  <a:outerShdw blurRad="50800" dist="38100" dir="18900000" algn="bl" rotWithShape="0">
                    <a:prstClr val="black">
                      <a:alpha val="40000"/>
                    </a:prstClr>
                  </a:outerShdw>
                </a:effectLst>
                <a:latin typeface="Franklin Gothic Heavy" pitchFamily="34" charset="0"/>
              </a:rPr>
              <a:t>TAL-ISPIRTU S-SANTU</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ight Triangle 4"/>
          <p:cNvSpPr/>
          <p:nvPr/>
        </p:nvSpPr>
        <p:spPr>
          <a:xfrm flipH="1">
            <a:off x="1331640" y="2852936"/>
            <a:ext cx="7812360" cy="1988840"/>
          </a:xfrm>
          <a:prstGeom prst="rtTriangle">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p:cNvSpPr/>
          <p:nvPr/>
        </p:nvSpPr>
        <p:spPr>
          <a:xfrm>
            <a:off x="0" y="4869160"/>
            <a:ext cx="8244408" cy="1988840"/>
          </a:xfrm>
          <a:prstGeom prst="rtTriangle">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Related image"/>
          <p:cNvPicPr>
            <a:picLocks noChangeAspect="1" noChangeArrowheads="1"/>
          </p:cNvPicPr>
          <p:nvPr/>
        </p:nvPicPr>
        <p:blipFill>
          <a:blip r:embed="rId2" cstate="print"/>
          <a:srcRect/>
          <a:stretch>
            <a:fillRect/>
          </a:stretch>
        </p:blipFill>
        <p:spPr bwMode="auto">
          <a:xfrm>
            <a:off x="539552" y="260648"/>
            <a:ext cx="8028384" cy="6408712"/>
          </a:xfrm>
          <a:prstGeom prst="round2DiagRect">
            <a:avLst/>
          </a:prstGeom>
          <a:noFill/>
          <a:effectLst>
            <a:outerShdw blurRad="50800" dist="38100" dir="18900000" algn="bl" rotWithShape="0">
              <a:prstClr val="black">
                <a:alpha val="40000"/>
              </a:prstClr>
            </a:outerShdw>
          </a:effectLst>
        </p:spPr>
      </p:pic>
      <p:sp>
        <p:nvSpPr>
          <p:cNvPr id="8" name="Rectangle 7"/>
          <p:cNvSpPr/>
          <p:nvPr/>
        </p:nvSpPr>
        <p:spPr>
          <a:xfrm>
            <a:off x="539552" y="4077072"/>
            <a:ext cx="7992888" cy="2585323"/>
          </a:xfrm>
          <a:prstGeom prst="rect">
            <a:avLst/>
          </a:prstGeom>
        </p:spPr>
        <p:txBody>
          <a:bodyPr wrap="square">
            <a:spAutoFit/>
          </a:bodyPr>
          <a:lstStyle/>
          <a:p>
            <a:pPr algn="ct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l-</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Ispirtu</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tal-verità</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li</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ġej</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mill-</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Missier</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huwa</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jixhed</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għalija</a:t>
            </a:r>
            <a:r>
              <a:rPr lang="en-GB"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endParaRPr lang="mt-MT" sz="5400" b="1" dirty="0" smtClean="0">
              <a:ln w="28575">
                <a:solidFill>
                  <a:schemeClr val="tx1"/>
                </a:solidFill>
              </a:ln>
              <a:solidFill>
                <a:schemeClr val="accent2">
                  <a:lumMod val="50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cstate="print"/>
          <a:srcRect l="9370" r="9380"/>
          <a:stretch>
            <a:fillRect/>
          </a:stretch>
        </p:blipFill>
        <p:spPr bwMode="auto">
          <a:xfrm>
            <a:off x="0" y="0"/>
            <a:ext cx="9144000" cy="6858000"/>
          </a:xfrm>
          <a:prstGeom prst="rect">
            <a:avLst/>
          </a:prstGeom>
          <a:noFill/>
          <a:effectLst>
            <a:softEdge rad="635000"/>
          </a:effectLst>
        </p:spPr>
      </p:pic>
      <p:sp>
        <p:nvSpPr>
          <p:cNvPr id="5" name="Rectangle 4"/>
          <p:cNvSpPr/>
          <p:nvPr/>
        </p:nvSpPr>
        <p:spPr>
          <a:xfrm>
            <a:off x="2286000" y="3441680"/>
            <a:ext cx="6858000" cy="3416320"/>
          </a:xfrm>
          <a:prstGeom prst="rect">
            <a:avLst/>
          </a:prstGeom>
        </p:spPr>
        <p:txBody>
          <a:bodyPr wrap="square">
            <a:spAutoFit/>
          </a:bodyPr>
          <a:lstStyle/>
          <a:p>
            <a:pPr algn="ct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U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intom</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ukoll</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tixhdu</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għax</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intom</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kontu</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miegħi</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sa</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 mill-</a:t>
            </a:r>
            <a:r>
              <a:rPr lang="en-GB" sz="5400" b="1" dirty="0" err="1"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bidu</a:t>
            </a:r>
            <a:r>
              <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rPr>
              <a:t>.</a:t>
            </a:r>
            <a:endParaRPr lang="en-GB" sz="5400" b="1" dirty="0" smtClean="0">
              <a:ln w="28575">
                <a:solidFill>
                  <a:schemeClr val="tx1"/>
                </a:solidFill>
              </a:ln>
              <a:solidFill>
                <a:srgbClr val="4F120D"/>
              </a:solidFill>
              <a:effectLst>
                <a:glow rad="63500">
                  <a:schemeClr val="accent2">
                    <a:satMod val="175000"/>
                    <a:alpha val="40000"/>
                  </a:schemeClr>
                </a:glow>
                <a:outerShdw blurRad="50800" dist="38100" dir="13500000" algn="br" rotWithShape="0">
                  <a:prstClr val="black">
                    <a:alpha val="40000"/>
                  </a:prstClr>
                </a:outerShdw>
              </a:effectLst>
              <a:latin typeface="Comic Sans MS"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Oval 4"/>
          <p:cNvSpPr/>
          <p:nvPr/>
        </p:nvSpPr>
        <p:spPr>
          <a:xfrm>
            <a:off x="1259632" y="980728"/>
            <a:ext cx="7056784" cy="5688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Image result for jesus speaking"/>
          <p:cNvPicPr>
            <a:picLocks noChangeAspect="1" noChangeArrowheads="1"/>
          </p:cNvPicPr>
          <p:nvPr/>
        </p:nvPicPr>
        <p:blipFill>
          <a:blip r:embed="rId2" cstate="print"/>
          <a:srcRect/>
          <a:stretch>
            <a:fillRect/>
          </a:stretch>
        </p:blipFill>
        <p:spPr bwMode="auto">
          <a:xfrm>
            <a:off x="0" y="1052736"/>
            <a:ext cx="7920880" cy="6093296"/>
          </a:xfrm>
          <a:prstGeom prst="ellipse">
            <a:avLst/>
          </a:prstGeom>
          <a:noFill/>
          <a:effectLst>
            <a:outerShdw blurRad="50800" dist="38100" dir="18900000" algn="bl" rotWithShape="0">
              <a:prstClr val="black">
                <a:alpha val="40000"/>
              </a:prstClr>
            </a:outerShdw>
            <a:softEdge rad="635000"/>
          </a:effectLst>
        </p:spPr>
      </p:pic>
      <p:sp>
        <p:nvSpPr>
          <p:cNvPr id="3" name="Rectangle 2"/>
          <p:cNvSpPr/>
          <p:nvPr/>
        </p:nvSpPr>
        <p:spPr>
          <a:xfrm>
            <a:off x="0" y="0"/>
            <a:ext cx="9144000" cy="1938992"/>
          </a:xfrm>
          <a:prstGeom prst="rect">
            <a:avLst/>
          </a:prstGeom>
        </p:spPr>
        <p:txBody>
          <a:bodyPr wrap="square">
            <a:spAutoFit/>
          </a:bodyPr>
          <a:lstStyle/>
          <a:p>
            <a:pPr algn="ctr"/>
            <a:r>
              <a:rPr lang="en-GB" sz="6000" b="1" dirty="0" err="1"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Baqagħli</a:t>
            </a:r>
            <a:r>
              <a:rPr lang="en-GB" sz="6000" b="1" dirty="0"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 </a:t>
            </a:r>
            <a:r>
              <a:rPr lang="en-GB" sz="6000" b="1" dirty="0" err="1"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ħafna</a:t>
            </a:r>
            <a:r>
              <a:rPr lang="en-GB" sz="6000" b="1" dirty="0"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 </a:t>
            </a:r>
            <a:r>
              <a:rPr lang="en-GB" sz="6000" b="1" dirty="0" err="1"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ħwejjeġ</a:t>
            </a:r>
            <a:r>
              <a:rPr lang="en-GB" sz="6000" b="1" dirty="0"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 </a:t>
            </a:r>
            <a:r>
              <a:rPr lang="en-GB" sz="6000" b="1" dirty="0" err="1"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x’ngħidilkom</a:t>
            </a:r>
            <a:r>
              <a:rPr lang="en-GB" sz="6000" b="1" dirty="0"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rPr>
              <a:t>, </a:t>
            </a:r>
            <a:endParaRPr lang="mt-MT" sz="6000" b="1" dirty="0" smtClean="0">
              <a:ln w="28575">
                <a:solidFill>
                  <a:schemeClr val="tx1"/>
                </a:solidFill>
              </a:ln>
              <a:solidFill>
                <a:srgbClr val="4F120D"/>
              </a:solidFill>
              <a:effectLst>
                <a:outerShdw blurRad="50800" dist="38100" dir="18900000" algn="bl" rotWithShape="0">
                  <a:prstClr val="black">
                    <a:alpha val="40000"/>
                  </a:prst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blinds(horizontal)">
                                      <p:cBhvr>
                                        <p:cTn id="10" dur="500"/>
                                        <p:tgtEl>
                                          <p:spTgt spid="307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9698" name="Picture 2" descr="Related image"/>
          <p:cNvPicPr>
            <a:picLocks noChangeAspect="1" noChangeArrowheads="1"/>
          </p:cNvPicPr>
          <p:nvPr/>
        </p:nvPicPr>
        <p:blipFill>
          <a:blip r:embed="rId2" cstate="print">
            <a:clrChange>
              <a:clrFrom>
                <a:srgbClr val="FFFFFF"/>
              </a:clrFrom>
              <a:clrTo>
                <a:srgbClr val="FFFFFF">
                  <a:alpha val="0"/>
                </a:srgbClr>
              </a:clrTo>
            </a:clrChange>
            <a:lum bright="-10000"/>
          </a:blip>
          <a:srcRect l="19796"/>
          <a:stretch>
            <a:fillRect/>
          </a:stretch>
        </p:blipFill>
        <p:spPr bwMode="auto">
          <a:xfrm>
            <a:off x="539552" y="1988840"/>
            <a:ext cx="8604448" cy="4869160"/>
          </a:xfrm>
          <a:prstGeom prst="rect">
            <a:avLst/>
          </a:prstGeom>
          <a:noFill/>
          <a:effectLst>
            <a:outerShdw blurRad="50800" dist="38100" dir="18900000" algn="bl" rotWithShape="0">
              <a:prstClr val="black">
                <a:alpha val="40000"/>
              </a:prstClr>
            </a:outerShdw>
          </a:effectLst>
        </p:spPr>
      </p:pic>
      <p:sp>
        <p:nvSpPr>
          <p:cNvPr id="4" name="Rectangle 3"/>
          <p:cNvSpPr/>
          <p:nvPr/>
        </p:nvSpPr>
        <p:spPr>
          <a:xfrm>
            <a:off x="0" y="0"/>
            <a:ext cx="9144000" cy="1938992"/>
          </a:xfrm>
          <a:prstGeom prst="rect">
            <a:avLst/>
          </a:prstGeom>
        </p:spPr>
        <p:txBody>
          <a:bodyPr wrap="square">
            <a:spAutoFit/>
          </a:bodyPr>
          <a:lstStyle/>
          <a:p>
            <a:pPr algn="ctr"/>
            <a:r>
              <a:rPr lang="en-GB" sz="6000" b="1" dirty="0" err="1"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imma</a:t>
            </a:r>
            <a:r>
              <a:rPr lang="en-GB"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6000" b="1" dirty="0" err="1"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għalissa</a:t>
            </a:r>
            <a:r>
              <a:rPr lang="en-GB"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endParaRPr lang="mt-MT"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endParaRPr>
          </a:p>
          <a:p>
            <a:pPr algn="ctr"/>
            <a:r>
              <a:rPr lang="en-GB"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ma </a:t>
            </a:r>
            <a:r>
              <a:rPr lang="en-GB" sz="6000" b="1" dirty="0" err="1"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tifilħux</a:t>
            </a:r>
            <a:r>
              <a:rPr lang="en-GB"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6000" b="1" dirty="0" err="1"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għalihom</a:t>
            </a:r>
            <a:r>
              <a:rPr lang="en-GB" sz="6000" b="1" dirty="0" smtClean="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endParaRPr lang="en-GB" sz="6000" dirty="0">
              <a:ln w="28575">
                <a:solidFill>
                  <a:schemeClr val="tx1"/>
                </a:solidFill>
              </a:ln>
              <a:solidFill>
                <a:schemeClr val="tx1">
                  <a:lumMod val="75000"/>
                  <a:lumOff val="25000"/>
                </a:schemeClr>
              </a:solidFill>
              <a:effectLst>
                <a:glow rad="101600">
                  <a:schemeClr val="bg1">
                    <a:alpha val="60000"/>
                  </a:schemeClr>
                </a:glow>
                <a:outerShdw blurRad="50800" dist="38100" dir="18900000" algn="bl" rotWithShape="0">
                  <a:prstClr val="black">
                    <a:alpha val="40000"/>
                  </a:prst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fade">
                                      <p:cBhvr>
                                        <p:cTn id="11" dur="1000"/>
                                        <p:tgtEl>
                                          <p:spTgt spid="29698"/>
                                        </p:tgtEl>
                                      </p:cBhvr>
                                    </p:animEffect>
                                    <p:anim calcmode="lin" valueType="num">
                                      <p:cBhvr>
                                        <p:cTn id="12" dur="1000" fill="hold"/>
                                        <p:tgtEl>
                                          <p:spTgt spid="29698"/>
                                        </p:tgtEl>
                                        <p:attrNameLst>
                                          <p:attrName>ppt_x</p:attrName>
                                        </p:attrNameLst>
                                      </p:cBhvr>
                                      <p:tavLst>
                                        <p:tav tm="0">
                                          <p:val>
                                            <p:strVal val="#ppt_x"/>
                                          </p:val>
                                        </p:tav>
                                        <p:tav tm="100000">
                                          <p:val>
                                            <p:strVal val="#ppt_x"/>
                                          </p:val>
                                        </p:tav>
                                      </p:tavLst>
                                    </p:anim>
                                    <p:anim calcmode="lin" valueType="num">
                                      <p:cBhvr>
                                        <p:cTn id="13" dur="1000" fill="hold"/>
                                        <p:tgtEl>
                                          <p:spTgt spid="2969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5" presetClass="emph" presetSubtype="0" fill="hold" nodeType="afterEffect">
                                  <p:stCondLst>
                                    <p:cond delay="0"/>
                                  </p:stCondLst>
                                  <p:childTnLst>
                                    <p:anim calcmode="discrete" valueType="str">
                                      <p:cBhvr>
                                        <p:cTn id="16" dur="1000" fill="hold"/>
                                        <p:tgtEl>
                                          <p:spTgt spid="296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Oval 3"/>
          <p:cNvSpPr/>
          <p:nvPr/>
        </p:nvSpPr>
        <p:spPr>
          <a:xfrm>
            <a:off x="179512" y="0"/>
            <a:ext cx="4968552" cy="6858000"/>
          </a:xfrm>
          <a:prstGeom prst="ellipse">
            <a:avLst/>
          </a:prstGeom>
          <a:solidFill>
            <a:srgbClr val="FFFF66"/>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938" name="Picture 2" descr="May the Holy Spirit enkindle you with the fire of His Love so that you may persevere, unfailingly, in the love of His service. Thus you may merit to become, at last, a living stone in the celestial Jerusalem. -St. Hildegard of Bingen: "/>
          <p:cNvPicPr>
            <a:picLocks noChangeAspect="1" noChangeArrowheads="1"/>
          </p:cNvPicPr>
          <p:nvPr/>
        </p:nvPicPr>
        <p:blipFill>
          <a:blip r:embed="rId2" cstate="print"/>
          <a:srcRect/>
          <a:stretch>
            <a:fillRect/>
          </a:stretch>
        </p:blipFill>
        <p:spPr bwMode="auto">
          <a:xfrm>
            <a:off x="0" y="0"/>
            <a:ext cx="5364088" cy="6858000"/>
          </a:xfrm>
          <a:prstGeom prst="ellipse">
            <a:avLst/>
          </a:prstGeom>
          <a:noFill/>
          <a:effectLst>
            <a:softEdge rad="635000"/>
          </a:effectLst>
        </p:spPr>
      </p:pic>
      <p:sp>
        <p:nvSpPr>
          <p:cNvPr id="5" name="Rectangle 4"/>
          <p:cNvSpPr/>
          <p:nvPr/>
        </p:nvSpPr>
        <p:spPr>
          <a:xfrm>
            <a:off x="4572000" y="1"/>
            <a:ext cx="4572000" cy="6858000"/>
          </a:xfrm>
          <a:prstGeom prst="rect">
            <a:avLst/>
          </a:prstGeom>
        </p:spPr>
        <p:txBody>
          <a:bodyPr wrap="square">
            <a:spAutoFit/>
          </a:bodyPr>
          <a:lstStyle/>
          <a:p>
            <a:pPr algn="ct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Meta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jiġi</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hu</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l-</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Ispirtu</a:t>
            </a:r>
            <a:endParaRPr lang="mt-MT"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endParaRPr>
          </a:p>
          <a:p>
            <a:pPr algn="ct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tal-verità</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iwassalkom</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għall-verità</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kollha</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għaliex</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hu</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ma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jgħid</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xejn</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minn</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 </a:t>
            </a:r>
            <a:r>
              <a:rPr lang="en-GB" sz="4800" b="1" dirty="0" err="1"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tiegħu</a:t>
            </a:r>
            <a:r>
              <a:rPr lang="en-GB"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rPr>
              <a:t>,</a:t>
            </a:r>
            <a:endParaRPr lang="mt-MT" sz="4800" b="1" dirty="0" smtClean="0">
              <a:ln w="28575">
                <a:solidFill>
                  <a:schemeClr val="tx1"/>
                </a:solidFill>
              </a:ln>
              <a:solidFill>
                <a:srgbClr val="FF0000"/>
              </a:solidFill>
              <a:effectLst>
                <a:glow rad="101600">
                  <a:srgbClr val="FFFF00">
                    <a:alpha val="60000"/>
                  </a:srgbClr>
                </a:glow>
                <a:outerShdw blurRad="50800" dist="38100" dir="13500000" algn="br" rotWithShape="0">
                  <a:prstClr val="black">
                    <a:alpha val="40000"/>
                  </a:prstClr>
                </a:outerShdw>
              </a:effectLst>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out)">
                                      <p:cBhvr>
                                        <p:cTn id="7" dur="2000"/>
                                        <p:tgtEl>
                                          <p:spTgt spid="399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16" presetClass="entr" presetSubtype="2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1750" name="Picture 6" descr="Image result for green background design"/>
          <p:cNvPicPr>
            <a:picLocks noChangeAspect="1" noChangeArrowheads="1"/>
          </p:cNvPicPr>
          <p:nvPr/>
        </p:nvPicPr>
        <p:blipFill>
          <a:blip r:embed="rId2" cstate="print"/>
          <a:srcRect/>
          <a:stretch>
            <a:fillRect/>
          </a:stretch>
        </p:blipFill>
        <p:spPr bwMode="auto">
          <a:xfrm>
            <a:off x="0" y="0"/>
            <a:ext cx="9144000" cy="6858000"/>
          </a:xfrm>
          <a:prstGeom prst="rtTriangle">
            <a:avLst/>
          </a:prstGeom>
          <a:noFill/>
          <a:effectLst>
            <a:outerShdw blurRad="50800" dist="38100" dir="18900000" algn="bl" rotWithShape="0">
              <a:prstClr val="black">
                <a:alpha val="40000"/>
              </a:prstClr>
            </a:outerShdw>
          </a:effectLst>
        </p:spPr>
      </p:pic>
      <p:pic>
        <p:nvPicPr>
          <p:cNvPr id="31748" name="Picture 4" descr="Image result for bird whispers into ear"/>
          <p:cNvPicPr>
            <a:picLocks noChangeAspect="1" noChangeArrowheads="1"/>
          </p:cNvPicPr>
          <p:nvPr/>
        </p:nvPicPr>
        <p:blipFill>
          <a:blip r:embed="rId3" cstate="print">
            <a:lum bright="-20000"/>
          </a:blip>
          <a:srcRect/>
          <a:stretch>
            <a:fillRect/>
          </a:stretch>
        </p:blipFill>
        <p:spPr bwMode="auto">
          <a:xfrm>
            <a:off x="2483768" y="-315416"/>
            <a:ext cx="7020272" cy="7749480"/>
          </a:xfrm>
          <a:prstGeom prst="ellipse">
            <a:avLst/>
          </a:prstGeom>
          <a:noFill/>
          <a:effectLst>
            <a:softEdge rad="635000"/>
          </a:effectLst>
        </p:spPr>
      </p:pic>
      <p:sp>
        <p:nvSpPr>
          <p:cNvPr id="5" name="Frame 4"/>
          <p:cNvSpPr/>
          <p:nvPr/>
        </p:nvSpPr>
        <p:spPr>
          <a:xfrm>
            <a:off x="0" y="0"/>
            <a:ext cx="9144000" cy="6858000"/>
          </a:xfrm>
          <a:prstGeom prst="frame">
            <a:avLst>
              <a:gd name="adj1" fmla="val 3074"/>
            </a:avLst>
          </a:prstGeom>
          <a:solidFill>
            <a:srgbClr val="00206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179512" y="1556792"/>
            <a:ext cx="3600400" cy="5016758"/>
          </a:xfrm>
          <a:prstGeom prst="rect">
            <a:avLst/>
          </a:prstGeom>
        </p:spPr>
        <p:txBody>
          <a:bodyPr wrap="square">
            <a:spAutoFit/>
          </a:bodyPr>
          <a:lstStyle/>
          <a:p>
            <a:pPr algn="ctr"/>
            <a:r>
              <a:rPr lang="en-GB" sz="8000" b="1" dirty="0" err="1"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imma</a:t>
            </a:r>
            <a:r>
              <a:rPr lang="en-GB" sz="8000" b="1" dirty="0"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8000" b="1" dirty="0" err="1"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jgħid</a:t>
            </a:r>
            <a:r>
              <a:rPr lang="en-GB" sz="8000" b="1" dirty="0"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8000" b="1" dirty="0" err="1"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dak</a:t>
            </a:r>
            <a:r>
              <a:rPr lang="en-GB" sz="8000" b="1" dirty="0"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8000" b="1" dirty="0" err="1"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li</a:t>
            </a:r>
            <a:r>
              <a:rPr lang="en-GB" sz="8000" b="1" dirty="0"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r>
              <a:rPr lang="en-GB" sz="8000" b="1" dirty="0" err="1"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jisma</a:t>
            </a:r>
            <a:r>
              <a:rPr lang="en-GB" sz="8000" b="1" dirty="0" smtClean="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a:t>
            </a:r>
            <a:endParaRPr lang="en-GB" sz="8000" b="1" dirty="0">
              <a:ln w="28575">
                <a:solidFill>
                  <a:schemeClr val="tx1"/>
                </a:solidFill>
              </a:ln>
              <a:solidFill>
                <a:srgbClr val="002060"/>
              </a:solidFill>
              <a:effectLst>
                <a:glow rad="101600">
                  <a:schemeClr val="bg1">
                    <a:alpha val="60000"/>
                  </a:schemeClr>
                </a:glow>
                <a:outerShdw blurRad="50800" dist="38100" dir="18900000" algn="bl" rotWithShape="0">
                  <a:prstClr val="black">
                    <a:alpha val="40000"/>
                  </a:prstClr>
                </a:outerShdw>
              </a:effectLst>
              <a:latin typeface="Comic Sans MS" pitchFamily="66"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5" fill="hold" nodeType="withEffect">
                                  <p:stCondLst>
                                    <p:cond delay="0"/>
                                  </p:stCondLst>
                                  <p:childTnLst>
                                    <p:set>
                                      <p:cBhvr>
                                        <p:cTn id="9" dur="1" fill="hold">
                                          <p:stCondLst>
                                            <p:cond delay="0"/>
                                          </p:stCondLst>
                                        </p:cTn>
                                        <p:tgtEl>
                                          <p:spTgt spid="31750"/>
                                        </p:tgtEl>
                                        <p:attrNameLst>
                                          <p:attrName>style.visibility</p:attrName>
                                        </p:attrNameLst>
                                      </p:cBhvr>
                                      <p:to>
                                        <p:strVal val="visible"/>
                                      </p:to>
                                    </p:set>
                                    <p:animEffect transition="in" filter="randombar(vertical)">
                                      <p:cBhvr>
                                        <p:cTn id="10" dur="500"/>
                                        <p:tgtEl>
                                          <p:spTgt spid="3175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circle(out)">
                                      <p:cBhvr>
                                        <p:cTn id="1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pic>
        <p:nvPicPr>
          <p:cNvPr id="32770" name="Picture 2" descr="Related image"/>
          <p:cNvPicPr>
            <a:picLocks noChangeAspect="1" noChangeArrowheads="1"/>
          </p:cNvPicPr>
          <p:nvPr/>
        </p:nvPicPr>
        <p:blipFill>
          <a:blip r:embed="rId2" cstate="print"/>
          <a:srcRect/>
          <a:stretch>
            <a:fillRect/>
          </a:stretch>
        </p:blipFill>
        <p:spPr bwMode="auto">
          <a:xfrm>
            <a:off x="0" y="692696"/>
            <a:ext cx="9144000" cy="6165304"/>
          </a:xfrm>
          <a:prstGeom prst="snipRoundRect">
            <a:avLst/>
          </a:prstGeom>
          <a:noFill/>
          <a:effectLst>
            <a:outerShdw blurRad="50800" dist="38100" dir="18900000" algn="bl" rotWithShape="0">
              <a:prstClr val="black">
                <a:alpha val="40000"/>
              </a:prstClr>
            </a:outerShdw>
          </a:effectLst>
        </p:spPr>
      </p:pic>
      <p:sp>
        <p:nvSpPr>
          <p:cNvPr id="3" name="Rectangle 2"/>
          <p:cNvSpPr/>
          <p:nvPr/>
        </p:nvSpPr>
        <p:spPr>
          <a:xfrm rot="21140706">
            <a:off x="133051" y="543022"/>
            <a:ext cx="8324008" cy="2554545"/>
          </a:xfrm>
          <a:prstGeom prst="rect">
            <a:avLst/>
          </a:prstGeom>
        </p:spPr>
        <p:txBody>
          <a:bodyPr wrap="square">
            <a:spAutoFit/>
          </a:bodyPr>
          <a:lstStyle/>
          <a:p>
            <a:pPr algn="ctr"/>
            <a:r>
              <a:rPr lang="en-GB" sz="8000" b="1" dirty="0"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u </a:t>
            </a:r>
            <a:r>
              <a:rPr lang="en-GB" sz="8000" b="1" dirty="0" err="1"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jħabbrilkom</a:t>
            </a:r>
            <a:r>
              <a:rPr lang="en-GB" sz="8000" b="1" dirty="0"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endParaRPr lang="mt-MT" sz="8000" b="1" dirty="0"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endParaRPr>
          </a:p>
          <a:p>
            <a:pPr algn="ctr"/>
            <a:r>
              <a:rPr lang="en-GB" sz="8000" b="1" dirty="0" err="1"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il-ġejjieni</a:t>
            </a:r>
            <a:r>
              <a:rPr lang="en-GB" sz="8000" b="1" dirty="0" smtClean="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rPr>
              <a:t>. </a:t>
            </a:r>
            <a:endParaRPr lang="en-GB" sz="8000" b="1" dirty="0">
              <a:ln w="28575">
                <a:solidFill>
                  <a:schemeClr val="tx1"/>
                </a:solidFill>
              </a:ln>
              <a:solidFill>
                <a:srgbClr val="006666"/>
              </a:solidFill>
              <a:effectLst>
                <a:glow rad="101600">
                  <a:schemeClr val="bg1">
                    <a:alpha val="60000"/>
                  </a:schemeClr>
                </a:glow>
                <a:outerShdw blurRad="50800" dist="38100" dir="18900000" algn="bl" rotWithShape="0">
                  <a:prstClr val="black">
                    <a:alpha val="40000"/>
                  </a:prstClr>
                </a:outerShdw>
              </a:effectLst>
              <a:latin typeface="Comic Sans MS" pitchFamily="66"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5842" name="Picture 2" descr="Image result for man hands raised u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0"/>
            <a:ext cx="9144000" cy="2185214"/>
          </a:xfrm>
          <a:prstGeom prst="rect">
            <a:avLst/>
          </a:prstGeom>
        </p:spPr>
        <p:txBody>
          <a:bodyPr wrap="square">
            <a:spAutoFit/>
          </a:bodyPr>
          <a:lstStyle/>
          <a:p>
            <a:pPr algn="ctr"/>
            <a:r>
              <a:rPr lang="en-GB" sz="6800" b="1" dirty="0" err="1" smtClean="0">
                <a:ln w="28575">
                  <a:solidFill>
                    <a:schemeClr val="bg1"/>
                  </a:solidFill>
                </a:ln>
                <a:effectLst>
                  <a:outerShdw blurRad="50800" dist="38100" dir="18900000" algn="bl" rotWithShape="0">
                    <a:prstClr val="black">
                      <a:alpha val="40000"/>
                    </a:prstClr>
                  </a:outerShdw>
                </a:effectLst>
                <a:latin typeface="Comic Sans MS" pitchFamily="66" charset="0"/>
              </a:rPr>
              <a:t>Hu</a:t>
            </a:r>
            <a:r>
              <a:rPr lang="en-GB" sz="6800" b="1" dirty="0" smtClean="0">
                <a:ln w="28575">
                  <a:solidFill>
                    <a:schemeClr val="bg1"/>
                  </a:solidFill>
                </a:ln>
                <a:effectLst>
                  <a:outerShdw blurRad="50800" dist="38100" dir="18900000" algn="bl" rotWithShape="0">
                    <a:prstClr val="black">
                      <a:alpha val="40000"/>
                    </a:prstClr>
                  </a:outerShdw>
                </a:effectLst>
                <a:latin typeface="Comic Sans MS" pitchFamily="66" charset="0"/>
              </a:rPr>
              <a:t> </a:t>
            </a:r>
            <a:r>
              <a:rPr lang="en-GB" sz="6800" b="1" dirty="0" err="1" smtClean="0">
                <a:ln w="28575">
                  <a:solidFill>
                    <a:schemeClr val="bg1"/>
                  </a:solidFill>
                </a:ln>
                <a:effectLst>
                  <a:outerShdw blurRad="50800" dist="38100" dir="18900000" algn="bl" rotWithShape="0">
                    <a:prstClr val="black">
                      <a:alpha val="40000"/>
                    </a:prstClr>
                  </a:outerShdw>
                </a:effectLst>
                <a:latin typeface="Comic Sans MS" pitchFamily="66" charset="0"/>
              </a:rPr>
              <a:t>jagħtini</a:t>
            </a:r>
            <a:r>
              <a:rPr lang="en-GB" sz="6800" b="1" dirty="0" smtClean="0">
                <a:ln w="28575">
                  <a:solidFill>
                    <a:schemeClr val="bg1"/>
                  </a:solidFill>
                </a:ln>
                <a:effectLst>
                  <a:outerShdw blurRad="50800" dist="38100" dir="18900000" algn="bl" rotWithShape="0">
                    <a:prstClr val="black">
                      <a:alpha val="40000"/>
                    </a:prstClr>
                  </a:outerShdw>
                </a:effectLst>
                <a:latin typeface="Comic Sans MS" pitchFamily="66" charset="0"/>
              </a:rPr>
              <a:t> </a:t>
            </a:r>
            <a:endParaRPr lang="mt-MT" sz="6800" b="1" dirty="0" smtClean="0">
              <a:ln w="28575">
                <a:solidFill>
                  <a:schemeClr val="bg1"/>
                </a:solidFill>
              </a:ln>
              <a:effectLst>
                <a:outerShdw blurRad="50800" dist="38100" dir="18900000" algn="bl" rotWithShape="0">
                  <a:prstClr val="black">
                    <a:alpha val="40000"/>
                  </a:prstClr>
                </a:outerShdw>
              </a:effectLst>
              <a:latin typeface="Comic Sans MS" pitchFamily="66" charset="0"/>
            </a:endParaRPr>
          </a:p>
          <a:p>
            <a:pPr algn="ctr"/>
            <a:r>
              <a:rPr lang="en-GB" sz="6800" b="1" dirty="0" err="1" smtClean="0">
                <a:ln w="28575">
                  <a:solidFill>
                    <a:schemeClr val="bg1"/>
                  </a:solidFill>
                </a:ln>
                <a:effectLst>
                  <a:outerShdw blurRad="50800" dist="38100" dir="18900000" algn="bl" rotWithShape="0">
                    <a:prstClr val="black">
                      <a:alpha val="40000"/>
                    </a:prstClr>
                  </a:outerShdw>
                </a:effectLst>
                <a:latin typeface="Comic Sans MS" pitchFamily="66" charset="0"/>
              </a:rPr>
              <a:t>glorja</a:t>
            </a:r>
            <a:r>
              <a:rPr lang="en-GB" sz="6800" b="1" dirty="0" smtClean="0">
                <a:ln w="28575">
                  <a:solidFill>
                    <a:schemeClr val="bg1"/>
                  </a:solidFill>
                </a:ln>
                <a:effectLst>
                  <a:outerShdw blurRad="50800" dist="38100" dir="18900000" algn="bl" rotWithShape="0">
                    <a:prstClr val="black">
                      <a:alpha val="40000"/>
                    </a:prstClr>
                  </a:outerShdw>
                </a:effectLst>
                <a:latin typeface="Comic Sans MS" pitchFamily="66" charset="0"/>
              </a:rPr>
              <a:t>, </a:t>
            </a:r>
            <a:endParaRPr lang="mt-MT" sz="6800" b="1" dirty="0" smtClean="0">
              <a:ln w="28575">
                <a:solidFill>
                  <a:schemeClr val="bg1"/>
                </a:solidFill>
              </a:ln>
              <a:effectLst>
                <a:outerShdw blurRad="50800" dist="38100" dir="18900000" algn="bl" rotWithShape="0">
                  <a:prstClr val="black">
                    <a:alpha val="40000"/>
                  </a:prstClr>
                </a:outerShdw>
              </a:effectLst>
              <a:latin typeface="Comic Sans MS"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Image result for holy spirit and bible"/>
          <p:cNvPicPr>
            <a:picLocks noChangeAspect="1" noChangeArrowheads="1"/>
          </p:cNvPicPr>
          <p:nvPr/>
        </p:nvPicPr>
        <p:blipFill>
          <a:blip r:embed="rId2" cstate="print"/>
          <a:srcRect l="29525"/>
          <a:stretch>
            <a:fillRect/>
          </a:stretch>
        </p:blipFill>
        <p:spPr bwMode="auto">
          <a:xfrm>
            <a:off x="1331640" y="0"/>
            <a:ext cx="6444209" cy="4176464"/>
          </a:xfrm>
          <a:prstGeom prst="rect">
            <a:avLst/>
          </a:prstGeom>
          <a:noFill/>
        </p:spPr>
      </p:pic>
      <p:sp>
        <p:nvSpPr>
          <p:cNvPr id="3" name="Rectangle 2"/>
          <p:cNvSpPr/>
          <p:nvPr/>
        </p:nvSpPr>
        <p:spPr>
          <a:xfrm>
            <a:off x="0" y="18000"/>
            <a:ext cx="9144000" cy="6955750"/>
          </a:xfrm>
          <a:prstGeom prst="rect">
            <a:avLst/>
          </a:prstGeom>
        </p:spPr>
        <p:txBody>
          <a:bodyPr wrap="square">
            <a:spAutoFit/>
          </a:bodyPr>
          <a:lstStyle/>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sz="14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endParaRPr lang="mt-MT" sz="12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a:p>
            <a:pPr algn="ct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għaliex</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jieħu</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minn</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dak</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li</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hu</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tiegħi</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u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jħabbru</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 </a:t>
            </a:r>
            <a:r>
              <a:rPr lang="en-GB" sz="5600" b="1" dirty="0" err="1"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lilkom</a:t>
            </a:r>
            <a:r>
              <a:rPr lang="en-GB"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rPr>
              <a:t>.</a:t>
            </a:r>
            <a:endParaRPr lang="mt-MT" sz="5600" b="1" dirty="0" smtClean="0">
              <a:ln w="28575">
                <a:solidFill>
                  <a:srgbClr val="00B0F0"/>
                </a:solidFill>
              </a:ln>
              <a:solidFill>
                <a:schemeClr val="bg1"/>
              </a:solidFill>
              <a:effectLst>
                <a:outerShdw blurRad="50800" dist="38100" dir="18900000" algn="bl" rotWithShape="0">
                  <a:prstClr val="black">
                    <a:alpha val="40000"/>
                  </a:prstClr>
                </a:outerShdw>
              </a:effectLst>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right)">
                                      <p:cBhvr>
                                        <p:cTn id="7" dur="500"/>
                                        <p:tgtEl>
                                          <p:spTgt spid="337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4818" name="Picture 2" descr="Image result for father god and jesus"/>
          <p:cNvPicPr>
            <a:picLocks noChangeAspect="1" noChangeArrowheads="1"/>
          </p:cNvPicPr>
          <p:nvPr/>
        </p:nvPicPr>
        <p:blipFill>
          <a:blip r:embed="rId2" cstate="print"/>
          <a:srcRect/>
          <a:stretch>
            <a:fillRect/>
          </a:stretch>
        </p:blipFill>
        <p:spPr bwMode="auto">
          <a:xfrm>
            <a:off x="0" y="0"/>
            <a:ext cx="5076056" cy="6858000"/>
          </a:xfrm>
          <a:prstGeom prst="snipRoundRect">
            <a:avLst/>
          </a:prstGeom>
          <a:noFill/>
          <a:effectLst>
            <a:outerShdw blurRad="50800" dist="38100" dir="18900000" algn="bl" rotWithShape="0">
              <a:prstClr val="black">
                <a:alpha val="40000"/>
              </a:prstClr>
            </a:outerShdw>
          </a:effectLst>
        </p:spPr>
      </p:pic>
      <p:sp>
        <p:nvSpPr>
          <p:cNvPr id="3" name="Rectangle 2"/>
          <p:cNvSpPr/>
          <p:nvPr/>
        </p:nvSpPr>
        <p:spPr>
          <a:xfrm>
            <a:off x="4932040" y="1052736"/>
            <a:ext cx="4211960" cy="4862870"/>
          </a:xfrm>
          <a:prstGeom prst="rect">
            <a:avLst/>
          </a:prstGeom>
        </p:spPr>
        <p:txBody>
          <a:bodyPr wrap="square">
            <a:spAutoFit/>
          </a:bodyPr>
          <a:lstStyle/>
          <a:p>
            <a:pPr algn="ct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Dak</a:t>
            </a: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kollu</a:t>
            </a:r>
            <a:endParaRPr lang="mt-MT"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endParaRPr>
          </a:p>
          <a:p>
            <a:pPr algn="ct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li</a:t>
            </a: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għandu</a:t>
            </a: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endParaRPr lang="mt-MT"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endParaRPr>
          </a:p>
          <a:p>
            <a:pPr algn="ct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l-</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Missier</a:t>
            </a:r>
            <a:endParaRPr lang="mt-MT"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endParaRPr>
          </a:p>
          <a:p>
            <a:pPr algn="ct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huwa</a:t>
            </a: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 </a:t>
            </a:r>
            <a:r>
              <a:rPr lang="en-GB" sz="6200" b="1" dirty="0" err="1"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tiegħi</a:t>
            </a:r>
            <a:r>
              <a:rPr lang="en-GB"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rPr>
              <a:t>.</a:t>
            </a:r>
            <a:endParaRPr lang="mt-MT" sz="6200" b="1" dirty="0" smtClean="0">
              <a:ln w="28575">
                <a:solidFill>
                  <a:schemeClr val="tx1"/>
                </a:solidFill>
              </a:ln>
              <a:solidFill>
                <a:srgbClr val="FFC000"/>
              </a:solidFill>
              <a:effectLst>
                <a:outerShdw blurRad="50800" dist="38100" dir="18900000" algn="bl" rotWithShape="0">
                  <a:prstClr val="black">
                    <a:alpha val="40000"/>
                  </a:prstClr>
                </a:outerShdw>
              </a:effectLst>
              <a:latin typeface="Comic Sans MS"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strVal val="#ppt_w+.3"/>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animEffect transition="in" filter="fade">
                                      <p:cBhvr>
                                        <p:cTn id="9" dur="500"/>
                                        <p:tgtEl>
                                          <p:spTgt spid="34818"/>
                                        </p:tgtEl>
                                      </p:cBhvr>
                                    </p:animEffect>
                                  </p:childTnLst>
                                </p:cTn>
                              </p:par>
                            </p:childTnLst>
                          </p:cTn>
                        </p:par>
                        <p:par>
                          <p:cTn id="10" fill="hold">
                            <p:stCondLst>
                              <p:cond delay="500"/>
                            </p:stCondLst>
                            <p:childTnLst>
                              <p:par>
                                <p:cTn id="11" presetID="16" presetClass="entr" presetSubtype="2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0032" y="1124744"/>
            <a:ext cx="4283968" cy="6021288"/>
          </a:xfrm>
        </p:spPr>
        <p:txBody>
          <a:bodyPr rtlCol="0" anchor="ctr">
            <a:normAutofit/>
          </a:bodyPr>
          <a:lstStyle/>
          <a:p>
            <a:pPr fontAlgn="auto">
              <a:spcAft>
                <a:spcPts val="0"/>
              </a:spcAft>
              <a:defRPr/>
            </a:pPr>
            <a:r>
              <a:rPr lang="en-GB" sz="4800" b="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Qari</a:t>
            </a:r>
            <a:r>
              <a:rPr lang="en-GB"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mill-</a:t>
            </a:r>
            <a:r>
              <a:rPr lang="en-GB" sz="4800" b="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Ktieb</a:t>
            </a:r>
            <a:r>
              <a:rPr lang="en-GB"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a:t>
            </a:r>
            <a:r>
              <a:rPr lang="mt-MT"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a:r>
            <a:br>
              <a:rPr lang="mt-MT"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br>
            <a:r>
              <a:rPr lang="en-GB" sz="4800" b="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ta</a:t>
            </a:r>
            <a:r>
              <a:rPr lang="mt-MT"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l-Atti</a:t>
            </a:r>
            <a:br>
              <a:rPr lang="mt-MT"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br>
            <a:r>
              <a:rPr lang="en-GB" sz="4800" b="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ta</a:t>
            </a:r>
            <a:r>
              <a:rPr lang="mt-MT"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l-</a:t>
            </a:r>
            <a:r>
              <a:rPr lang="en-GB"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a:t>
            </a:r>
            <a:r>
              <a:rPr lang="en-GB" sz="4800" b="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Appostli</a:t>
            </a:r>
            <a:r>
              <a:rPr lang="en-GB"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a:r>
            <a:br>
              <a:rPr lang="en-GB" sz="4800" b="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br>
            <a:r>
              <a:rPr lang="en-GB" sz="4000" b="1" i="1" dirty="0" err="1"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Atti</a:t>
            </a:r>
            <a:r>
              <a:rPr lang="en-GB" sz="4000" b="1" i="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rPr>
              <a:t> 2, 1-11</a:t>
            </a:r>
            <a:endParaRPr lang="en-GB" sz="4000" i="1" dirty="0" smtClean="0">
              <a:ln w="28575">
                <a:solidFill>
                  <a:schemeClr val="tx1"/>
                </a:solidFill>
              </a:ln>
              <a:solidFill>
                <a:srgbClr val="FFFF00"/>
              </a:solidFill>
              <a:effectLst>
                <a:outerShdw blurRad="50800" dist="38100" dir="18900000" algn="bl" rotWithShape="0">
                  <a:prstClr val="black">
                    <a:alpha val="40000"/>
                  </a:prstClr>
                </a:outerShdw>
              </a:effectLst>
              <a:latin typeface="Arial Black" pitchFamily="34" charset="0"/>
            </a:endParaRPr>
          </a:p>
        </p:txBody>
      </p:sp>
      <p:pic>
        <p:nvPicPr>
          <p:cNvPr id="1026" name="Picture 2"/>
          <p:cNvPicPr>
            <a:picLocks noChangeAspect="1" noChangeArrowheads="1"/>
          </p:cNvPicPr>
          <p:nvPr/>
        </p:nvPicPr>
        <p:blipFill>
          <a:blip r:embed="rId2" cstate="print"/>
          <a:srcRect l="8675" r="8904"/>
          <a:stretch>
            <a:fillRect/>
          </a:stretch>
        </p:blipFill>
        <p:spPr bwMode="auto">
          <a:xfrm>
            <a:off x="0" y="0"/>
            <a:ext cx="4932040" cy="6858000"/>
          </a:xfrm>
          <a:prstGeom prst="rect">
            <a:avLst/>
          </a:prstGeom>
          <a:ln>
            <a:noFill/>
          </a:ln>
          <a:effectLst>
            <a:softEdge rad="112500"/>
          </a:effectLst>
        </p:spPr>
      </p:pic>
      <p:sp>
        <p:nvSpPr>
          <p:cNvPr id="4" name="Rectangle 3"/>
          <p:cNvSpPr/>
          <p:nvPr/>
        </p:nvSpPr>
        <p:spPr>
          <a:xfrm>
            <a:off x="4788025" y="0"/>
            <a:ext cx="4355976" cy="1754326"/>
          </a:xfrm>
          <a:prstGeom prst="rect">
            <a:avLst/>
          </a:prstGeom>
          <a:noFill/>
        </p:spPr>
        <p:txBody>
          <a:bodyPr wrap="square" lIns="91440" tIns="45720" rIns="91440" bIns="45720">
            <a:spAutoFit/>
          </a:bodyPr>
          <a:lstStyle/>
          <a:p>
            <a:pPr algn="ctr"/>
            <a:r>
              <a:rPr lang="mt-MT" sz="5400" b="1" cap="none" spc="0" dirty="0" smtClean="0">
                <a:ln w="28575" cmpd="sng">
                  <a:solidFill>
                    <a:srgbClr val="FFFF00"/>
                  </a:solidFill>
                  <a:prstDash val="solid"/>
                </a:ln>
                <a:effectLst>
                  <a:outerShdw blurRad="50800" dist="38100" dir="18900000" algn="bl" rotWithShape="0">
                    <a:prstClr val="black">
                      <a:alpha val="40000"/>
                    </a:prstClr>
                  </a:outerShdw>
                </a:effectLst>
                <a:latin typeface="Arial Black" pitchFamily="34" charset="0"/>
              </a:rPr>
              <a:t>L-Ewwel Qari</a:t>
            </a:r>
            <a:endParaRPr lang="en-US" sz="5400" b="1" cap="none" spc="0" dirty="0">
              <a:ln w="28575" cmpd="sng">
                <a:solidFill>
                  <a:srgbClr val="FFFF00"/>
                </a:solidFill>
                <a:prstDash val="solid"/>
              </a:ln>
              <a:effectLst>
                <a:outerShdw blurRad="50800" dist="38100" dir="18900000" algn="bl" rotWithShape="0">
                  <a:prstClr val="black">
                    <a:alpha val="40000"/>
                  </a:prstClr>
                </a:outerShdw>
              </a:effectLst>
              <a:latin typeface="Arial Black"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8194" name="Picture 2" descr="Sermon On The Mount | Juanita Cole Towery"/>
          <p:cNvPicPr>
            <a:picLocks noChangeAspect="1" noChangeArrowheads="1"/>
          </p:cNvPicPr>
          <p:nvPr/>
        </p:nvPicPr>
        <p:blipFill>
          <a:blip r:embed="rId2" cstate="print">
            <a:clrChange>
              <a:clrFrom>
                <a:srgbClr val="FAF9F6"/>
              </a:clrFrom>
              <a:clrTo>
                <a:srgbClr val="FAF9F6">
                  <a:alpha val="0"/>
                </a:srgbClr>
              </a:clrTo>
            </a:clrChange>
          </a:blip>
          <a:srcRect b="3588"/>
          <a:stretch>
            <a:fillRect/>
          </a:stretch>
        </p:blipFill>
        <p:spPr bwMode="auto">
          <a:xfrm>
            <a:off x="3707905" y="0"/>
            <a:ext cx="5436096" cy="6858000"/>
          </a:xfrm>
          <a:prstGeom prst="rect">
            <a:avLst/>
          </a:prstGeom>
          <a:noFill/>
          <a:effectLst>
            <a:outerShdw blurRad="50800" dist="38100" dir="13500000" algn="br" rotWithShape="0">
              <a:prstClr val="black">
                <a:alpha val="40000"/>
              </a:prstClr>
            </a:outerShdw>
          </a:effectLst>
        </p:spPr>
      </p:pic>
      <p:sp>
        <p:nvSpPr>
          <p:cNvPr id="2" name="Rectangle 1"/>
          <p:cNvSpPr/>
          <p:nvPr/>
        </p:nvSpPr>
        <p:spPr>
          <a:xfrm>
            <a:off x="0" y="332656"/>
            <a:ext cx="3816424" cy="6186309"/>
          </a:xfrm>
          <a:prstGeom prst="rect">
            <a:avLst/>
          </a:prstGeom>
        </p:spPr>
        <p:txBody>
          <a:bodyPr wrap="square">
            <a:spAutoFit/>
          </a:bodyPr>
          <a:lstStyle/>
          <a:p>
            <a:endParaRPr lang="mt-MT" dirty="0" smtClean="0"/>
          </a:p>
          <a:p>
            <a:pPr algn="ct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Għalhekk</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għedt</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li</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jieħu</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minn</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dak</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li</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hu</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tiegħi</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u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jħabbru</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lilkom</a:t>
            </a:r>
            <a:r>
              <a:rPr lang="en-GB" sz="5400" b="1" dirty="0" smtClean="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rPr>
              <a:t>”.</a:t>
            </a:r>
            <a:endParaRPr lang="en-GB" sz="5400" b="1" dirty="0">
              <a:ln w="28575">
                <a:solidFill>
                  <a:schemeClr val="tx1"/>
                </a:solidFill>
              </a:ln>
              <a:solidFill>
                <a:srgbClr val="C00000"/>
              </a:solidFill>
              <a:effectLst>
                <a:outerShdw blurRad="50800" dist="38100" dir="18900000" algn="bl" rotWithShape="0">
                  <a:prstClr val="black">
                    <a:alpha val="40000"/>
                  </a:prstClr>
                </a:outerShdw>
              </a:effectLst>
              <a:latin typeface="Comic Sans MS" pitchFamily="66"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800" decel="100000"/>
                                        <p:tgtEl>
                                          <p:spTgt spid="8194"/>
                                        </p:tgtEl>
                                      </p:cBhvr>
                                    </p:animEffect>
                                    <p:anim calcmode="lin" valueType="num">
                                      <p:cBhvr>
                                        <p:cTn id="12" dur="800" decel="100000" fill="hold"/>
                                        <p:tgtEl>
                                          <p:spTgt spid="8194"/>
                                        </p:tgtEl>
                                        <p:attrNameLst>
                                          <p:attrName>style.rotation</p:attrName>
                                        </p:attrNameLst>
                                      </p:cBhvr>
                                      <p:tavLst>
                                        <p:tav tm="0">
                                          <p:val>
                                            <p:fltVal val="-90"/>
                                          </p:val>
                                        </p:tav>
                                        <p:tav tm="100000">
                                          <p:val>
                                            <p:fltVal val="0"/>
                                          </p:val>
                                        </p:tav>
                                      </p:tavLst>
                                    </p:anim>
                                    <p:anim calcmode="lin" valueType="num">
                                      <p:cBhvr>
                                        <p:cTn id="13" dur="800" decel="100000" fill="hold"/>
                                        <p:tgtEl>
                                          <p:spTgt spid="8194"/>
                                        </p:tgtEl>
                                        <p:attrNameLst>
                                          <p:attrName>ppt_x</p:attrName>
                                        </p:attrNameLst>
                                      </p:cBhvr>
                                      <p:tavLst>
                                        <p:tav tm="0">
                                          <p:val>
                                            <p:strVal val="#ppt_x+0.4"/>
                                          </p:val>
                                        </p:tav>
                                        <p:tav tm="100000">
                                          <p:val>
                                            <p:strVal val="#ppt_x-0.05"/>
                                          </p:val>
                                        </p:tav>
                                      </p:tavLst>
                                    </p:anim>
                                    <p:anim calcmode="lin" valueType="num">
                                      <p:cBhvr>
                                        <p:cTn id="14" dur="800" decel="100000" fill="hold"/>
                                        <p:tgtEl>
                                          <p:spTgt spid="819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ttp://susangregory.com/wp-content/uploads/2015/01/bibleCandle761x488.jpg"/>
          <p:cNvPicPr>
            <a:picLocks noChangeAspect="1" noChangeArrowheads="1"/>
          </p:cNvPicPr>
          <p:nvPr/>
        </p:nvPicPr>
        <p:blipFill>
          <a:blip r:embed="rId2" cstate="print"/>
          <a:srcRect/>
          <a:stretch>
            <a:fillRect/>
          </a:stretch>
        </p:blipFill>
        <p:spPr bwMode="auto">
          <a:xfrm>
            <a:off x="899592" y="764704"/>
            <a:ext cx="7248525" cy="4648200"/>
          </a:xfrm>
          <a:prstGeom prst="rect">
            <a:avLst/>
          </a:prstGeom>
          <a:noFill/>
          <a:effectLst>
            <a:softEdge rad="635000"/>
          </a:effectLst>
        </p:spPr>
      </p:pic>
      <p:sp>
        <p:nvSpPr>
          <p:cNvPr id="2" name="Rectangle 1"/>
          <p:cNvSpPr/>
          <p:nvPr/>
        </p:nvSpPr>
        <p:spPr>
          <a:xfrm>
            <a:off x="467544" y="0"/>
            <a:ext cx="8280920" cy="7848302"/>
          </a:xfrm>
          <a:prstGeom prst="rect">
            <a:avLst/>
          </a:prstGeom>
        </p:spPr>
        <p:txBody>
          <a:bodyPr wrap="square">
            <a:spAutoFit/>
          </a:bodyPr>
          <a:lstStyle/>
          <a:p>
            <a:pPr algn="ct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Il-</a:t>
            </a:r>
            <a:r>
              <a:rPr lang="en-GB" sz="7200" b="1" dirty="0" err="1"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Kelma</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t>
            </a:r>
            <a:r>
              <a:rPr lang="en-GB" sz="7200" b="1" dirty="0" err="1"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tal-Mulej</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r>
            <a:b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b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r>
            <a:b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b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r>
            <a:b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br>
            <a:r>
              <a:rPr lang="mt-MT"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r>
            <a:br>
              <a:rPr lang="mt-MT"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b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It-</a:t>
            </a:r>
            <a:r>
              <a:rPr lang="mt-MT"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T</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if</a:t>
            </a:r>
            <a:r>
              <a:rPr lang="mt-MT"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ħ</a:t>
            </a:r>
            <a:r>
              <a:rPr lang="en-GB" sz="7200" b="1" dirty="0" err="1"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ir</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t>
            </a:r>
            <a:r>
              <a:rPr lang="en-GB" sz="7200" b="1" dirty="0" err="1"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lilek</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t>
            </a:r>
            <a:r>
              <a:rPr lang="en-GB" sz="7200" b="1" dirty="0" err="1"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Kristu</a:t>
            </a:r>
            <a: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t/>
            </a:r>
            <a:br>
              <a:rPr lang="en-GB" sz="7200" b="1" dirty="0" smtClean="0">
                <a:ln w="28575">
                  <a:solidFill>
                    <a:schemeClr val="bg1"/>
                  </a:solidFill>
                </a:ln>
                <a:solidFill>
                  <a:srgbClr val="CC0099"/>
                </a:solidFill>
                <a:effectLst>
                  <a:glow rad="101600">
                    <a:srgbClr val="FFFF00">
                      <a:alpha val="40000"/>
                    </a:srgbClr>
                  </a:glow>
                  <a:outerShdw blurRad="50800" dist="38100" dir="18900000" algn="bl" rotWithShape="0">
                    <a:prstClr val="black">
                      <a:alpha val="40000"/>
                    </a:prstClr>
                  </a:outerShdw>
                </a:effectLst>
                <a:latin typeface="Trebuchet MS" pitchFamily="34" charset="0"/>
                <a:ea typeface="Times New Roman"/>
              </a:rPr>
            </a:br>
            <a:endParaRPr lang="en-GB" sz="7200" dirty="0">
              <a:ln w="28575">
                <a:solidFill>
                  <a:schemeClr val="bg1"/>
                </a:solidFill>
              </a:ln>
              <a:effectLst>
                <a:glow rad="101600">
                  <a:srgbClr val="FFFF00">
                    <a:alpha val="40000"/>
                  </a:srgbClr>
                </a:glow>
                <a:outerShdw blurRad="50800" dist="38100" dir="18900000" algn="bl" rotWithShape="0">
                  <a:prstClr val="black">
                    <a:alpha val="40000"/>
                  </a:prst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1" name="Snip Same Side Corner Rectangle 20"/>
          <p:cNvSpPr/>
          <p:nvPr/>
        </p:nvSpPr>
        <p:spPr>
          <a:xfrm rot="10800000">
            <a:off x="0" y="0"/>
            <a:ext cx="9144000" cy="2060848"/>
          </a:xfrm>
          <a:prstGeom prst="snip2SameRect">
            <a:avLst/>
          </a:prstGeom>
          <a:solidFill>
            <a:srgbClr val="FF99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6" name="Picture 4" descr="Image result for beautiful mountain sunrise wallpapers"/>
          <p:cNvPicPr>
            <a:picLocks noChangeAspect="1" noChangeArrowheads="1"/>
          </p:cNvPicPr>
          <p:nvPr/>
        </p:nvPicPr>
        <p:blipFill>
          <a:blip r:embed="rId2" cstate="print"/>
          <a:srcRect/>
          <a:stretch>
            <a:fillRect/>
          </a:stretch>
        </p:blipFill>
        <p:spPr bwMode="auto">
          <a:xfrm>
            <a:off x="0" y="1772816"/>
            <a:ext cx="9144000" cy="5085184"/>
          </a:xfrm>
          <a:prstGeom prst="snip2SameRect">
            <a:avLst/>
          </a:prstGeom>
          <a:noFill/>
          <a:effectLst>
            <a:outerShdw blurRad="50800" dist="38100" dir="16200000" rotWithShape="0">
              <a:prstClr val="black">
                <a:alpha val="40000"/>
              </a:prstClr>
            </a:outerShdw>
          </a:effectLst>
        </p:spPr>
      </p:pic>
      <p:sp>
        <p:nvSpPr>
          <p:cNvPr id="6" name="Rectangle 5"/>
          <p:cNvSpPr/>
          <p:nvPr/>
        </p:nvSpPr>
        <p:spPr>
          <a:xfrm>
            <a:off x="0" y="0"/>
            <a:ext cx="9144000" cy="1846659"/>
          </a:xfrm>
          <a:prstGeom prst="rect">
            <a:avLst/>
          </a:prstGeom>
          <a:noFill/>
        </p:spPr>
        <p:txBody>
          <a:bodyPr wrap="square" lIns="91440" tIns="45720" rIns="91440" bIns="45720">
            <a:spAutoFit/>
          </a:bodyPr>
          <a:lstStyle/>
          <a:p>
            <a:pPr algn="ctr"/>
            <a:r>
              <a:rPr lang="mt-MT" sz="6000" b="1" cap="none" spc="300" dirty="0" smtClean="0">
                <a:ln w="28575" cmpd="sng">
                  <a:solidFill>
                    <a:schemeClr val="tx1"/>
                  </a:solidFill>
                  <a:prstDash val="solid"/>
                </a:ln>
                <a:solidFill>
                  <a:srgbClr val="002060"/>
                </a:solidFill>
                <a:effectLst>
                  <a:glow rad="63500">
                    <a:schemeClr val="accent5">
                      <a:satMod val="175000"/>
                      <a:alpha val="40000"/>
                    </a:schemeClr>
                  </a:glow>
                  <a:outerShdw blurRad="50800" dist="38100" dir="18900000" algn="bl" rotWithShape="0">
                    <a:prstClr val="black">
                      <a:alpha val="40000"/>
                    </a:prstClr>
                  </a:outerShdw>
                </a:effectLst>
                <a:latin typeface="Gadugi" pitchFamily="34" charset="0"/>
              </a:rPr>
              <a:t>SALM RESPONSORJALI</a:t>
            </a:r>
          </a:p>
          <a:p>
            <a:pPr algn="ctr"/>
            <a:r>
              <a:rPr lang="mt-MT" sz="5400" b="1" i="1" spc="300" dirty="0" smtClean="0">
                <a:ln w="28575" cmpd="sng">
                  <a:solidFill>
                    <a:schemeClr val="tx1"/>
                  </a:solidFill>
                  <a:prstDash val="solid"/>
                </a:ln>
                <a:solidFill>
                  <a:srgbClr val="002060"/>
                </a:solidFill>
                <a:effectLst>
                  <a:glow rad="63500">
                    <a:schemeClr val="accent5">
                      <a:satMod val="175000"/>
                      <a:alpha val="40000"/>
                    </a:schemeClr>
                  </a:glow>
                  <a:outerShdw blurRad="50800" dist="38100" dir="18900000" algn="bl" rotWithShape="0">
                    <a:prstClr val="black">
                      <a:alpha val="40000"/>
                    </a:prstClr>
                  </a:outerShdw>
                </a:effectLst>
                <a:latin typeface="Gadugi" pitchFamily="34" charset="0"/>
              </a:rPr>
              <a:t>Salm 103</a:t>
            </a:r>
            <a:endParaRPr lang="en-US" sz="5400" b="1" i="1" cap="none" spc="300" dirty="0">
              <a:ln w="28575" cmpd="sng">
                <a:solidFill>
                  <a:schemeClr val="tx1"/>
                </a:solidFill>
                <a:prstDash val="solid"/>
              </a:ln>
              <a:solidFill>
                <a:srgbClr val="002060"/>
              </a:solidFill>
              <a:effectLst>
                <a:glow rad="63500">
                  <a:schemeClr val="accent5">
                    <a:satMod val="175000"/>
                    <a:alpha val="40000"/>
                  </a:schemeClr>
                </a:glow>
                <a:outerShdw blurRad="50800" dist="38100" dir="18900000" algn="bl" rotWithShape="0">
                  <a:prstClr val="black">
                    <a:alpha val="40000"/>
                  </a:prstClr>
                </a:outerShdw>
              </a:effectLst>
              <a:latin typeface="Gadugi" pitchFamily="34" charset="0"/>
            </a:endParaRPr>
          </a:p>
        </p:txBody>
      </p:sp>
      <p:sp>
        <p:nvSpPr>
          <p:cNvPr id="10242" name="AutoShape 2" descr="Image result for white dais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Image result for white dais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8" name="AutoShape 8" descr="Image result for white dais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50" name="AutoShape 10" descr="Image result for white dais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8" name="Picture 6" descr="Related image"/>
          <p:cNvPicPr>
            <a:picLocks noChangeAspect="1" noChangeArrowheads="1"/>
          </p:cNvPicPr>
          <p:nvPr/>
        </p:nvPicPr>
        <p:blipFill>
          <a:blip r:embed="rId3" cstate="print"/>
          <a:srcRect l="13158" r="11243"/>
          <a:stretch>
            <a:fillRect/>
          </a:stretch>
        </p:blipFill>
        <p:spPr bwMode="auto">
          <a:xfrm>
            <a:off x="4572000" y="1484784"/>
            <a:ext cx="4321285" cy="2880320"/>
          </a:xfrm>
          <a:prstGeom prst="ellipse">
            <a:avLst/>
          </a:prstGeom>
          <a:noFill/>
          <a:effectLst>
            <a:softEdge rad="635000"/>
          </a:effectLst>
        </p:spPr>
      </p:pic>
      <p:sp>
        <p:nvSpPr>
          <p:cNvPr id="15" name="Rectangle 14"/>
          <p:cNvSpPr/>
          <p:nvPr/>
        </p:nvSpPr>
        <p:spPr>
          <a:xfrm>
            <a:off x="0" y="2333685"/>
            <a:ext cx="9144000" cy="4524315"/>
          </a:xfrm>
          <a:prstGeom prst="rect">
            <a:avLst/>
          </a:prstGeom>
          <a:noFill/>
        </p:spPr>
        <p:txBody>
          <a:bodyPr wrap="square" lIns="91440" tIns="45720" rIns="91440" bIns="45720">
            <a:spAutoFit/>
          </a:bodyPr>
          <a:lstStyle/>
          <a:p>
            <a:pPr algn="ctr"/>
            <a:r>
              <a:rPr lang="mt-MT" sz="9600" b="1" i="1" cap="none" spc="0" dirty="0" smtClean="0">
                <a:ln w="28575" cmpd="sng">
                  <a:solidFill>
                    <a:schemeClr val="tx1"/>
                  </a:solidFill>
                  <a:prstDash val="solid"/>
                </a:ln>
                <a:solidFill>
                  <a:srgbClr val="FF0066"/>
                </a:solidFill>
                <a:effectLst>
                  <a:glow rad="101600">
                    <a:schemeClr val="bg1">
                      <a:alpha val="60000"/>
                    </a:schemeClr>
                  </a:glow>
                  <a:outerShdw blurRad="50800" dist="38100" dir="18900000" algn="bl" rotWithShape="0">
                    <a:prstClr val="black">
                      <a:alpha val="40000"/>
                    </a:prstClr>
                  </a:outerShdw>
                </a:effectLst>
                <a:latin typeface="Gabriola" pitchFamily="82" charset="0"/>
                <a:cs typeface="Courier New" pitchFamily="49" charset="0"/>
              </a:rPr>
              <a:t>Ibgħat l-Ispirtu tiegħek,</a:t>
            </a:r>
          </a:p>
          <a:p>
            <a:pPr algn="ctr"/>
            <a:r>
              <a:rPr lang="mt-MT" sz="9600" b="1" i="1" dirty="0" smtClean="0">
                <a:ln w="28575" cmpd="sng">
                  <a:solidFill>
                    <a:schemeClr val="tx1"/>
                  </a:solidFill>
                  <a:prstDash val="solid"/>
                </a:ln>
                <a:solidFill>
                  <a:srgbClr val="FF0066"/>
                </a:solidFill>
                <a:effectLst>
                  <a:glow rad="101600">
                    <a:schemeClr val="bg1">
                      <a:alpha val="60000"/>
                    </a:schemeClr>
                  </a:glow>
                  <a:outerShdw blurRad="50800" dist="38100" dir="18900000" algn="bl" rotWithShape="0">
                    <a:prstClr val="black">
                      <a:alpha val="40000"/>
                    </a:prstClr>
                  </a:outerShdw>
                </a:effectLst>
                <a:latin typeface="Gabriola" pitchFamily="82" charset="0"/>
                <a:cs typeface="Courier New" pitchFamily="49" charset="0"/>
              </a:rPr>
              <a:t>Mulej, u ġedded il-wiċċ tal-art.</a:t>
            </a:r>
            <a:endParaRPr lang="en-US" sz="9600" b="1" i="1" cap="none" spc="0" dirty="0">
              <a:ln w="28575" cmpd="sng">
                <a:solidFill>
                  <a:schemeClr val="tx1"/>
                </a:solidFill>
                <a:prstDash val="solid"/>
              </a:ln>
              <a:solidFill>
                <a:srgbClr val="FF0066"/>
              </a:solidFill>
              <a:effectLst>
                <a:glow rad="101600">
                  <a:schemeClr val="bg1">
                    <a:alpha val="60000"/>
                  </a:schemeClr>
                </a:glow>
                <a:outerShdw blurRad="50800" dist="38100" dir="18900000" algn="bl" rotWithShape="0">
                  <a:prstClr val="black">
                    <a:alpha val="40000"/>
                  </a:prstClr>
                </a:outerShdw>
              </a:effectLst>
              <a:latin typeface="Gabriola" pitchFamily="82" charset="0"/>
              <a:cs typeface="Courier New" pitchFamily="49"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Horizontal)">
                                      <p:cBhvr>
                                        <p:cTn id="10" dur="500"/>
                                        <p:tgtEl>
                                          <p:spTgt spid="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fade">
                                      <p:cBhvr>
                                        <p:cTn id="26" dur="1000"/>
                                        <p:tgtEl>
                                          <p:spTgt spid="13318"/>
                                        </p:tgtEl>
                                      </p:cBhvr>
                                    </p:animEffect>
                                  </p:childTnLst>
                                </p:cTn>
                              </p:par>
                            </p:childTnLst>
                          </p:cTn>
                        </p:par>
                        <p:par>
                          <p:cTn id="27" fill="hold">
                            <p:stCondLst>
                              <p:cond delay="2500"/>
                            </p:stCondLst>
                            <p:childTnLst>
                              <p:par>
                                <p:cTn id="28" presetID="26" presetClass="emph" presetSubtype="0" repeatCount="2000" fill="hold" nodeType="afterEffect">
                                  <p:stCondLst>
                                    <p:cond delay="0"/>
                                  </p:stCondLst>
                                  <p:childTnLst>
                                    <p:animEffect transition="out" filter="fade">
                                      <p:cBhvr>
                                        <p:cTn id="29" dur="2000" tmFilter="0, 0; .2, .5; .8, .5; 1, 0"/>
                                        <p:tgtEl>
                                          <p:spTgt spid="13318"/>
                                        </p:tgtEl>
                                      </p:cBhvr>
                                    </p:animEffect>
                                    <p:animScale>
                                      <p:cBhvr>
                                        <p:cTn id="30" dur="1000" autoRev="1" fill="hold"/>
                                        <p:tgtEl>
                                          <p:spTgt spid="133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2292" name="Picture 4" descr="Image result for saint paul"/>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25633"/>
            </a:avLst>
          </a:prstGeom>
          <a:noFill/>
          <a:effectLst>
            <a:outerShdw blurRad="50800" dist="38100" dir="18900000" algn="bl" rotWithShape="0">
              <a:prstClr val="black">
                <a:alpha val="40000"/>
              </a:prstClr>
            </a:outerShdw>
          </a:effectLst>
        </p:spPr>
      </p:pic>
      <p:sp>
        <p:nvSpPr>
          <p:cNvPr id="2" name="Rectangle 1"/>
          <p:cNvSpPr/>
          <p:nvPr/>
        </p:nvSpPr>
        <p:spPr>
          <a:xfrm>
            <a:off x="0" y="3573016"/>
            <a:ext cx="9144000" cy="3662541"/>
          </a:xfrm>
          <a:prstGeom prst="rect">
            <a:avLst/>
          </a:prstGeom>
        </p:spPr>
        <p:txBody>
          <a:bodyPr wrap="square">
            <a:spAutoFit/>
          </a:bodyPr>
          <a:lstStyle/>
          <a:p>
            <a:r>
              <a:rPr lang="en-GB" dirty="0" smtClean="0"/>
              <a:t> </a:t>
            </a:r>
          </a:p>
          <a:p>
            <a:pPr algn="ctr"/>
            <a:r>
              <a:rPr lang="en-GB" sz="4800" b="1" dirty="0" err="1"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Qari</a:t>
            </a:r>
            <a:r>
              <a:rPr lang="en-GB"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 </a:t>
            </a:r>
            <a:r>
              <a:rPr lang="en-GB"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mill-</a:t>
            </a:r>
            <a:r>
              <a:rPr lang="en-GB" sz="4800" b="1" dirty="0" err="1"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Ittra</a:t>
            </a:r>
            <a:endParaRPr lang="mt-MT"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endParaRPr>
          </a:p>
          <a:p>
            <a:pPr algn="ctr"/>
            <a:r>
              <a:rPr lang="en-GB"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 </a:t>
            </a:r>
            <a:r>
              <a:rPr lang="en-GB" sz="4800" b="1" dirty="0" err="1"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ta</a:t>
            </a:r>
            <a:r>
              <a:rPr lang="en-GB"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 San Pawl </a:t>
            </a:r>
            <a:r>
              <a:rPr lang="en-GB" sz="4800" b="1" dirty="0" err="1"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Appostlu</a:t>
            </a:r>
            <a:r>
              <a:rPr lang="en-GB"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 </a:t>
            </a:r>
            <a:endParaRPr lang="mt-MT"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endParaRPr>
          </a:p>
          <a:p>
            <a:pPr algn="ctr"/>
            <a:r>
              <a:rPr lang="en-GB" sz="4800" b="1" dirty="0" err="1"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lill-Galatin</a:t>
            </a:r>
            <a:endParaRPr lang="mt-MT" sz="4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endParaRPr>
          </a:p>
          <a:p>
            <a:pPr algn="ctr"/>
            <a:endParaRPr lang="mt-MT" sz="800" b="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endParaRPr>
          </a:p>
          <a:p>
            <a:pPr algn="ctr"/>
            <a:r>
              <a:rPr lang="en-GB" sz="4400" b="1" i="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Gal </a:t>
            </a:r>
            <a:r>
              <a:rPr lang="en-GB" sz="4400" b="1" i="1" dirty="0" smtClean="0">
                <a:ln w="28575">
                  <a:solidFill>
                    <a:schemeClr val="tx1"/>
                  </a:solidFill>
                </a:ln>
                <a:solidFill>
                  <a:schemeClr val="bg1"/>
                </a:solidFill>
                <a:effectLst>
                  <a:glow rad="101600">
                    <a:schemeClr val="accent6">
                      <a:satMod val="175000"/>
                      <a:alpha val="40000"/>
                    </a:schemeClr>
                  </a:glow>
                  <a:outerShdw blurRad="50800" dist="38100" dir="18900000" algn="bl" rotWithShape="0">
                    <a:prstClr val="black">
                      <a:alpha val="40000"/>
                    </a:prstClr>
                  </a:outerShdw>
                </a:effectLst>
                <a:latin typeface="Arial Black" pitchFamily="34" charset="0"/>
              </a:rPr>
              <a:t>5, 16-25</a:t>
            </a:r>
          </a:p>
          <a:p>
            <a:pPr algn="ctr"/>
            <a:endParaRPr lang="en-GB" dirty="0"/>
          </a:p>
        </p:txBody>
      </p:sp>
      <p:sp>
        <p:nvSpPr>
          <p:cNvPr id="4" name="Rectangle 3"/>
          <p:cNvSpPr/>
          <p:nvPr/>
        </p:nvSpPr>
        <p:spPr>
          <a:xfrm>
            <a:off x="5148064" y="0"/>
            <a:ext cx="3024336" cy="1815882"/>
          </a:xfrm>
          <a:prstGeom prst="rect">
            <a:avLst/>
          </a:prstGeom>
          <a:noFill/>
        </p:spPr>
        <p:txBody>
          <a:bodyPr wrap="square" lIns="91440" tIns="45720" rIns="91440" bIns="45720">
            <a:spAutoFit/>
          </a:bodyPr>
          <a:lstStyle/>
          <a:p>
            <a:pPr algn="ctr"/>
            <a:r>
              <a:rPr lang="mt-MT" sz="5600" b="1" cap="none" spc="0" dirty="0" smtClean="0">
                <a:ln w="28575" cmpd="sng">
                  <a:solidFill>
                    <a:schemeClr val="tx1"/>
                  </a:solidFill>
                  <a:prstDash val="solid"/>
                </a:ln>
                <a:solidFill>
                  <a:srgbClr val="00B050"/>
                </a:solidFill>
                <a:effectLst>
                  <a:glow rad="63500">
                    <a:schemeClr val="accent3">
                      <a:satMod val="175000"/>
                      <a:alpha val="40000"/>
                    </a:schemeClr>
                  </a:glow>
                  <a:outerShdw blurRad="50800" dist="38100" dir="13500000" algn="br" rotWithShape="0">
                    <a:prstClr val="black">
                      <a:alpha val="40000"/>
                    </a:prstClr>
                  </a:outerShdw>
                </a:effectLst>
                <a:latin typeface="Arial Black" pitchFamily="34" charset="0"/>
              </a:rPr>
              <a:t>It-Tieni </a:t>
            </a:r>
          </a:p>
          <a:p>
            <a:pPr algn="ctr"/>
            <a:r>
              <a:rPr lang="mt-MT" sz="5600" b="1" cap="none" spc="0" dirty="0" smtClean="0">
                <a:ln w="28575" cmpd="sng">
                  <a:solidFill>
                    <a:schemeClr val="tx1"/>
                  </a:solidFill>
                  <a:prstDash val="solid"/>
                </a:ln>
                <a:solidFill>
                  <a:srgbClr val="00B050"/>
                </a:solidFill>
                <a:effectLst>
                  <a:glow rad="63500">
                    <a:schemeClr val="accent3">
                      <a:satMod val="175000"/>
                      <a:alpha val="40000"/>
                    </a:schemeClr>
                  </a:glow>
                  <a:outerShdw blurRad="50800" dist="38100" dir="13500000" algn="br" rotWithShape="0">
                    <a:prstClr val="black">
                      <a:alpha val="40000"/>
                    </a:prstClr>
                  </a:outerShdw>
                </a:effectLst>
                <a:latin typeface="Arial Black" pitchFamily="34" charset="0"/>
              </a:rPr>
              <a:t>Qari</a:t>
            </a:r>
            <a:endParaRPr lang="en-US" sz="5600" b="1" cap="none" spc="0" dirty="0">
              <a:ln w="28575" cmpd="sng">
                <a:solidFill>
                  <a:schemeClr val="tx1"/>
                </a:solidFill>
                <a:prstDash val="solid"/>
              </a:ln>
              <a:solidFill>
                <a:srgbClr val="00B050"/>
              </a:solidFill>
              <a:effectLst>
                <a:glow rad="63500">
                  <a:schemeClr val="accent3">
                    <a:satMod val="175000"/>
                    <a:alpha val="40000"/>
                  </a:schemeClr>
                </a:glow>
                <a:outerShdw blurRad="50800" dist="38100" dir="13500000" algn="br" rotWithShape="0">
                  <a:prstClr val="black">
                    <a:alpha val="40000"/>
                  </a:prstClr>
                </a:outerShdw>
              </a:effectLst>
              <a:latin typeface="Arial Black"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edge">
                                      <p:cBhvr>
                                        <p:cTn id="7" dur="500"/>
                                        <p:tgtEl>
                                          <p:spTgt spid="1229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9700" name="Picture 4" descr="Image result for yellow background design"/>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grpSp>
        <p:nvGrpSpPr>
          <p:cNvPr id="14" name="Group 13"/>
          <p:cNvGrpSpPr/>
          <p:nvPr/>
        </p:nvGrpSpPr>
        <p:grpSpPr>
          <a:xfrm rot="21266418">
            <a:off x="373335" y="300277"/>
            <a:ext cx="6335803" cy="2822330"/>
            <a:chOff x="387262" y="246631"/>
            <a:chExt cx="6335803" cy="2822330"/>
          </a:xfrm>
        </p:grpSpPr>
        <p:grpSp>
          <p:nvGrpSpPr>
            <p:cNvPr id="7" name="Group 6"/>
            <p:cNvGrpSpPr/>
            <p:nvPr/>
          </p:nvGrpSpPr>
          <p:grpSpPr>
            <a:xfrm>
              <a:off x="387262" y="246631"/>
              <a:ext cx="1736466" cy="2822330"/>
              <a:chOff x="387262" y="246630"/>
              <a:chExt cx="1741639" cy="3108995"/>
            </a:xfrm>
            <a:solidFill>
              <a:srgbClr val="FF0000"/>
            </a:solidFill>
            <a:effectLst>
              <a:outerShdw blurRad="50800" dist="38100" dir="18900000" algn="bl" rotWithShape="0">
                <a:prstClr val="black">
                  <a:alpha val="40000"/>
                </a:prstClr>
              </a:outerShdw>
            </a:effectLst>
          </p:grpSpPr>
          <p:sp>
            <p:nvSpPr>
              <p:cNvPr id="3" name="Pentagon 2"/>
              <p:cNvSpPr/>
              <p:nvPr/>
            </p:nvSpPr>
            <p:spPr>
              <a:xfrm rot="16200000">
                <a:off x="-432556" y="1520788"/>
                <a:ext cx="2592288"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entagon 4"/>
              <p:cNvSpPr/>
              <p:nvPr/>
            </p:nvSpPr>
            <p:spPr>
              <a:xfrm rot="15885899">
                <a:off x="426232" y="1672634"/>
                <a:ext cx="2861927"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ntagon 1"/>
              <p:cNvSpPr/>
              <p:nvPr/>
            </p:nvSpPr>
            <p:spPr>
              <a:xfrm>
                <a:off x="467544" y="1628800"/>
                <a:ext cx="1512168"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oon 5"/>
              <p:cNvSpPr/>
              <p:nvPr/>
            </p:nvSpPr>
            <p:spPr>
              <a:xfrm rot="4977910">
                <a:off x="788576" y="-154684"/>
                <a:ext cx="939012" cy="1741639"/>
              </a:xfrm>
              <a:prstGeom prst="moon">
                <a:avLst>
                  <a:gd name="adj" fmla="val 61466"/>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2123728" y="692696"/>
              <a:ext cx="4599337" cy="1785104"/>
            </a:xfrm>
            <a:prstGeom prst="rect">
              <a:avLst/>
            </a:prstGeom>
            <a:noFill/>
          </p:spPr>
          <p:txBody>
            <a:bodyPr wrap="none" lIns="91440" tIns="45720" rIns="91440" bIns="45720">
              <a:spAutoFit/>
            </a:bodyPr>
            <a:lstStyle/>
            <a:p>
              <a:pPr algn="ctr"/>
              <a:r>
                <a:rPr lang="mt-MT" sz="11000" b="1" cap="none" spc="0" dirty="0" smtClean="0">
                  <a:ln w="28575" cmpd="sng">
                    <a:solidFill>
                      <a:schemeClr val="tx1"/>
                    </a:solidFill>
                    <a:prstDash val="solid"/>
                  </a:ln>
                  <a:solidFill>
                    <a:srgbClr val="FF0000"/>
                  </a:solidFill>
                  <a:effectLst>
                    <a:outerShdw blurRad="50800" dist="38100" dir="18900000" algn="bl" rotWithShape="0">
                      <a:prstClr val="black">
                        <a:alpha val="40000"/>
                      </a:prstClr>
                    </a:outerShdw>
                  </a:effectLst>
                  <a:latin typeface="Franklin Gothic Medium" pitchFamily="34" charset="0"/>
                </a:rPr>
                <a:t>llelujah</a:t>
              </a:r>
              <a:endParaRPr lang="en-US" sz="11000" b="1" cap="none" spc="0" dirty="0">
                <a:ln w="28575" cmpd="sng">
                  <a:solidFill>
                    <a:schemeClr val="tx1"/>
                  </a:solidFill>
                  <a:prstDash val="solid"/>
                </a:ln>
                <a:solidFill>
                  <a:srgbClr val="FF0000"/>
                </a:solidFill>
                <a:effectLst>
                  <a:outerShdw blurRad="50800" dist="38100" dir="18900000" algn="bl" rotWithShape="0">
                    <a:prstClr val="black">
                      <a:alpha val="40000"/>
                    </a:prstClr>
                  </a:outerShdw>
                </a:effectLst>
                <a:latin typeface="Franklin Gothic Medium" pitchFamily="34" charset="0"/>
              </a:endParaRPr>
            </a:p>
          </p:txBody>
        </p:sp>
      </p:grpSp>
      <p:grpSp>
        <p:nvGrpSpPr>
          <p:cNvPr id="15" name="Group 14"/>
          <p:cNvGrpSpPr/>
          <p:nvPr/>
        </p:nvGrpSpPr>
        <p:grpSpPr>
          <a:xfrm>
            <a:off x="2808197" y="3356992"/>
            <a:ext cx="6335803" cy="2822330"/>
            <a:chOff x="387262" y="246631"/>
            <a:chExt cx="6335803" cy="2822330"/>
          </a:xfrm>
        </p:grpSpPr>
        <p:grpSp>
          <p:nvGrpSpPr>
            <p:cNvPr id="16" name="Group 6"/>
            <p:cNvGrpSpPr/>
            <p:nvPr/>
          </p:nvGrpSpPr>
          <p:grpSpPr>
            <a:xfrm>
              <a:off x="387262" y="246631"/>
              <a:ext cx="1736466" cy="2822330"/>
              <a:chOff x="387262" y="246630"/>
              <a:chExt cx="1741639" cy="3108995"/>
            </a:xfrm>
            <a:solidFill>
              <a:srgbClr val="FF0000"/>
            </a:solidFill>
            <a:effectLst>
              <a:outerShdw blurRad="50800" dist="38100" dir="18900000" algn="bl" rotWithShape="0">
                <a:prstClr val="black">
                  <a:alpha val="40000"/>
                </a:prstClr>
              </a:outerShdw>
            </a:effectLst>
          </p:grpSpPr>
          <p:sp>
            <p:nvSpPr>
              <p:cNvPr id="18" name="Pentagon 2"/>
              <p:cNvSpPr/>
              <p:nvPr/>
            </p:nvSpPr>
            <p:spPr>
              <a:xfrm rot="16200000">
                <a:off x="-432556" y="1520788"/>
                <a:ext cx="2592288"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entagon 18"/>
              <p:cNvSpPr/>
              <p:nvPr/>
            </p:nvSpPr>
            <p:spPr>
              <a:xfrm rot="15885899">
                <a:off x="426232" y="1672634"/>
                <a:ext cx="2861927"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entagon 1"/>
              <p:cNvSpPr/>
              <p:nvPr/>
            </p:nvSpPr>
            <p:spPr>
              <a:xfrm>
                <a:off x="467544" y="1628800"/>
                <a:ext cx="1512168" cy="504056"/>
              </a:xfrm>
              <a:prstGeom prst="homePlate">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oon 20"/>
              <p:cNvSpPr/>
              <p:nvPr/>
            </p:nvSpPr>
            <p:spPr>
              <a:xfrm rot="4977910">
                <a:off x="788576" y="-154684"/>
                <a:ext cx="939012" cy="1741639"/>
              </a:xfrm>
              <a:prstGeom prst="moon">
                <a:avLst>
                  <a:gd name="adj" fmla="val 61466"/>
                </a:avLst>
              </a:prstGeom>
              <a:grpFill/>
              <a:ln w="28575">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p:cNvSpPr/>
            <p:nvPr/>
          </p:nvSpPr>
          <p:spPr>
            <a:xfrm>
              <a:off x="2123728" y="692696"/>
              <a:ext cx="4599337" cy="1785104"/>
            </a:xfrm>
            <a:prstGeom prst="rect">
              <a:avLst/>
            </a:prstGeom>
            <a:noFill/>
          </p:spPr>
          <p:txBody>
            <a:bodyPr wrap="none" lIns="91440" tIns="45720" rIns="91440" bIns="45720">
              <a:spAutoFit/>
            </a:bodyPr>
            <a:lstStyle/>
            <a:p>
              <a:pPr algn="ctr"/>
              <a:r>
                <a:rPr lang="mt-MT" sz="11000" b="1" cap="none" spc="0" dirty="0" smtClean="0">
                  <a:ln w="28575" cmpd="sng">
                    <a:solidFill>
                      <a:schemeClr val="tx1"/>
                    </a:solidFill>
                    <a:prstDash val="solid"/>
                  </a:ln>
                  <a:solidFill>
                    <a:srgbClr val="FF0000"/>
                  </a:solidFill>
                  <a:effectLst>
                    <a:outerShdw blurRad="50800" dist="38100" dir="18900000" algn="bl" rotWithShape="0">
                      <a:prstClr val="black">
                        <a:alpha val="40000"/>
                      </a:prstClr>
                    </a:outerShdw>
                  </a:effectLst>
                  <a:latin typeface="Franklin Gothic Medium" pitchFamily="34" charset="0"/>
                </a:rPr>
                <a:t>llelujah</a:t>
              </a:r>
              <a:endParaRPr lang="en-US" sz="11000" b="1" cap="none" spc="0" dirty="0">
                <a:ln w="28575" cmpd="sng">
                  <a:solidFill>
                    <a:schemeClr val="tx1"/>
                  </a:solidFill>
                  <a:prstDash val="solid"/>
                </a:ln>
                <a:solidFill>
                  <a:srgbClr val="FF0000"/>
                </a:solidFill>
                <a:effectLst>
                  <a:outerShdw blurRad="50800" dist="38100" dir="18900000" algn="bl" rotWithShape="0">
                    <a:prstClr val="black">
                      <a:alpha val="40000"/>
                    </a:prstClr>
                  </a:outerShdw>
                </a:effectLst>
                <a:latin typeface="Franklin Gothic Medium" pitchFamily="34" charset="0"/>
              </a:endParaRPr>
            </a:p>
          </p:txBody>
        </p:sp>
      </p:grpSp>
      <p:sp>
        <p:nvSpPr>
          <p:cNvPr id="22" name="TextBox 21"/>
          <p:cNvSpPr txBox="1"/>
          <p:nvPr/>
        </p:nvSpPr>
        <p:spPr>
          <a:xfrm rot="21239032">
            <a:off x="353830" y="1622936"/>
            <a:ext cx="1296144" cy="646331"/>
          </a:xfrm>
          <a:prstGeom prst="rect">
            <a:avLst/>
          </a:prstGeom>
          <a:noFill/>
        </p:spPr>
        <p:txBody>
          <a:bodyPr wrap="square" rtlCol="0">
            <a:spAutoFit/>
          </a:bodyPr>
          <a:lstStyle/>
          <a:p>
            <a:pPr algn="ctr"/>
            <a:r>
              <a:rPr lang="mt-MT" sz="3600" b="1" dirty="0" smtClean="0">
                <a:solidFill>
                  <a:schemeClr val="bg1"/>
                </a:solidFill>
                <a:effectLst>
                  <a:outerShdw blurRad="50800" dist="38100" dir="18900000" algn="bl" rotWithShape="0">
                    <a:prstClr val="black">
                      <a:alpha val="40000"/>
                    </a:prstClr>
                  </a:outerShdw>
                </a:effectLst>
              </a:rPr>
              <a:t>.....</a:t>
            </a:r>
            <a:endParaRPr lang="en-GB" sz="3600" b="1" dirty="0">
              <a:solidFill>
                <a:schemeClr val="bg1"/>
              </a:solidFill>
              <a:effectLst>
                <a:outerShdw blurRad="50800" dist="38100" dir="18900000" algn="bl" rotWithShape="0">
                  <a:prstClr val="black">
                    <a:alpha val="40000"/>
                  </a:prstClr>
                </a:outerShdw>
              </a:effectLst>
            </a:endParaRPr>
          </a:p>
        </p:txBody>
      </p:sp>
      <p:sp>
        <p:nvSpPr>
          <p:cNvPr id="23" name="Rectangle 22"/>
          <p:cNvSpPr/>
          <p:nvPr/>
        </p:nvSpPr>
        <p:spPr>
          <a:xfrm>
            <a:off x="2699792" y="4437112"/>
            <a:ext cx="1368152" cy="646331"/>
          </a:xfrm>
          <a:prstGeom prst="rect">
            <a:avLst/>
          </a:prstGeom>
        </p:spPr>
        <p:txBody>
          <a:bodyPr wrap="square">
            <a:spAutoFit/>
          </a:bodyPr>
          <a:lstStyle/>
          <a:p>
            <a:pPr algn="ctr"/>
            <a:r>
              <a:rPr lang="mt-MT" sz="3600" b="1" dirty="0" smtClean="0">
                <a:solidFill>
                  <a:schemeClr val="bg1"/>
                </a:solidFill>
                <a:effectLst>
                  <a:outerShdw blurRad="50800" dist="38100" dir="18900000" algn="bl" rotWithShape="0">
                    <a:prstClr val="black">
                      <a:alpha val="40000"/>
                    </a:prstClr>
                  </a:outerShdw>
                </a:effectLst>
              </a:rPr>
              <a:t>.....</a:t>
            </a:r>
            <a:endParaRPr lang="en-GB" sz="3600" b="1" dirty="0">
              <a:solidFill>
                <a:schemeClr val="bg1"/>
              </a:solidFill>
              <a:effectLst>
                <a:outerShdw blurRad="50800" dist="38100" dir="18900000" algn="bl" rotWithShape="0">
                  <a:prstClr val="black">
                    <a:alpha val="40000"/>
                  </a:prst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in)">
                                      <p:cBhvr>
                                        <p:cTn id="7" dur="500"/>
                                        <p:tgtEl>
                                          <p:spTgt spid="29700"/>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amond(out)">
                                      <p:cBhvr>
                                        <p:cTn id="11" dur="500"/>
                                        <p:tgtEl>
                                          <p:spTgt spid="14"/>
                                        </p:tgtEl>
                                      </p:cBhvr>
                                    </p:animEffect>
                                  </p:childTnLst>
                                </p:cTn>
                              </p:par>
                              <p:par>
                                <p:cTn id="12" presetID="8" presetClass="entr" presetSubtype="3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amond(out)">
                                      <p:cBhvr>
                                        <p:cTn id="14" dur="500"/>
                                        <p:tgtEl>
                                          <p:spTgt spid="15"/>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14"/>
                                        </p:tgtEl>
                                      </p:cBhvr>
                                    </p:animEffect>
                                    <p:animScale>
                                      <p:cBhvr>
                                        <p:cTn id="18" dur="250" autoRev="1" fill="hold"/>
                                        <p:tgtEl>
                                          <p:spTgt spid="14"/>
                                        </p:tgtEl>
                                      </p:cBhvr>
                                      <p:by x="105000" y="105000"/>
                                    </p:animScale>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8436" name="Picture 4" descr="Holy Spirit and Bib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635000"/>
          </a:effectLst>
        </p:spPr>
      </p:pic>
      <p:pic>
        <p:nvPicPr>
          <p:cNvPr id="18434" name="Picture 2" descr="Image result for take the holy spirit"/>
          <p:cNvPicPr>
            <a:picLocks noChangeAspect="1" noChangeArrowheads="1"/>
          </p:cNvPicPr>
          <p:nvPr/>
        </p:nvPicPr>
        <p:blipFill>
          <a:blip r:embed="rId3" cstate="print"/>
          <a:srcRect/>
          <a:stretch>
            <a:fillRect/>
          </a:stretch>
        </p:blipFill>
        <p:spPr bwMode="auto">
          <a:xfrm>
            <a:off x="755576" y="2924944"/>
            <a:ext cx="4968552" cy="2941486"/>
          </a:xfrm>
          <a:prstGeom prst="roundRect">
            <a:avLst/>
          </a:prstGeom>
          <a:noFill/>
          <a:effectLst>
            <a:softEdge rad="635000"/>
          </a:effectLst>
        </p:spPr>
      </p:pic>
      <p:sp>
        <p:nvSpPr>
          <p:cNvPr id="4" name="Rectangle 3"/>
          <p:cNvSpPr/>
          <p:nvPr/>
        </p:nvSpPr>
        <p:spPr>
          <a:xfrm rot="21377221">
            <a:off x="-89063" y="292878"/>
            <a:ext cx="9144000" cy="3046988"/>
          </a:xfrm>
          <a:prstGeom prst="rect">
            <a:avLst/>
          </a:prstGeom>
          <a:noFill/>
        </p:spPr>
        <p:txBody>
          <a:bodyPr wrap="square" lIns="91440" tIns="45720" rIns="91440" bIns="45720">
            <a:spAutoFit/>
          </a:bodyPr>
          <a:lstStyle/>
          <a:p>
            <a:pPr algn="ctr"/>
            <a:r>
              <a:rPr lang="mt-MT" sz="7200" b="1" i="1" cap="none" spc="0" dirty="0" smtClean="0">
                <a:ln w="28575" cmpd="sng">
                  <a:solidFill>
                    <a:schemeClr val="tx1"/>
                  </a:solidFill>
                  <a:prstDash val="solid"/>
                </a:ln>
                <a:solidFill>
                  <a:schemeClr val="accent2">
                    <a:lumMod val="75000"/>
                  </a:schemeClr>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 </a:t>
            </a:r>
            <a:r>
              <a:rPr lang="mt-MT" sz="6000" b="1" i="1"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L</a:t>
            </a: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-Ispirtu tal-verita</a:t>
            </a: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Arial Black"/>
                <a:cs typeface="Arial" pitchFamily="34" charset="0"/>
              </a:rPr>
              <a:t>`</a:t>
            </a: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 iwassalkom </a:t>
            </a:r>
          </a:p>
          <a:p>
            <a:pPr algn="ct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għall-verita</a:t>
            </a: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Arial Black"/>
                <a:cs typeface="Arial" pitchFamily="34" charset="0"/>
              </a:rPr>
              <a:t>`</a:t>
            </a:r>
            <a:r>
              <a:rPr lang="mt-MT" sz="6000" b="1" i="1" cap="none" spc="0" dirty="0" smtClean="0">
                <a:ln w="28575" cmpd="sng">
                  <a:solidFill>
                    <a:schemeClr val="tx1"/>
                  </a:solidFill>
                  <a:prstDash val="solid"/>
                </a:ln>
                <a:solidFill>
                  <a:srgbClr val="00B050"/>
                </a:solidFill>
                <a:effectLst>
                  <a:glow rad="101600">
                    <a:srgbClr val="FFFF00">
                      <a:alpha val="40000"/>
                    </a:srgbClr>
                  </a:glow>
                  <a:outerShdw blurRad="50800" dist="38100" dir="18900000" algn="bl" rotWithShape="0">
                    <a:prstClr val="black">
                      <a:alpha val="40000"/>
                    </a:prstClr>
                  </a:outerShdw>
                </a:effectLst>
                <a:latin typeface="Georgia" pitchFamily="18" charset="0"/>
                <a:cs typeface="Arial" pitchFamily="34" charset="0"/>
              </a:rPr>
              <a:t> kollha.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3000" fill="hold"/>
                                        <p:tgtEl>
                                          <p:spTgt spid="18436"/>
                                        </p:tgtEl>
                                        <p:attrNameLst>
                                          <p:attrName>ppt_w</p:attrName>
                                        </p:attrNameLst>
                                      </p:cBhvr>
                                      <p:tavLst>
                                        <p:tav tm="0">
                                          <p:val>
                                            <p:strVal val="4/3*#ppt_w"/>
                                          </p:val>
                                        </p:tav>
                                        <p:tav tm="100000">
                                          <p:val>
                                            <p:strVal val="#ppt_w"/>
                                          </p:val>
                                        </p:tav>
                                      </p:tavLst>
                                    </p:anim>
                                    <p:anim calcmode="lin" valueType="num">
                                      <p:cBhvr>
                                        <p:cTn id="8" dur="3000" fill="hold"/>
                                        <p:tgtEl>
                                          <p:spTgt spid="18436"/>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3000" fill="hold"/>
                                        <p:tgtEl>
                                          <p:spTgt spid="18434"/>
                                        </p:tgtEl>
                                        <p:attrNameLst>
                                          <p:attrName>ppt_w</p:attrName>
                                        </p:attrNameLst>
                                      </p:cBhvr>
                                      <p:tavLst>
                                        <p:tav tm="0">
                                          <p:val>
                                            <p:strVal val="4/3*#ppt_w"/>
                                          </p:val>
                                        </p:tav>
                                        <p:tav tm="100000">
                                          <p:val>
                                            <p:strVal val="#ppt_w"/>
                                          </p:val>
                                        </p:tav>
                                      </p:tavLst>
                                    </p:anim>
                                    <p:anim calcmode="lin" valueType="num">
                                      <p:cBhvr>
                                        <p:cTn id="12" dur="3000" fill="hold"/>
                                        <p:tgtEl>
                                          <p:spTgt spid="18434"/>
                                        </p:tgtEl>
                                        <p:attrNameLst>
                                          <p:attrName>ppt_h</p:attrName>
                                        </p:attrNameLst>
                                      </p:cBhvr>
                                      <p:tavLst>
                                        <p:tav tm="0">
                                          <p:val>
                                            <p:strVal val="4/3*#ppt_h"/>
                                          </p:val>
                                        </p:tav>
                                        <p:tav tm="100000">
                                          <p:val>
                                            <p:strVal val="#ppt_h"/>
                                          </p:val>
                                        </p:tav>
                                      </p:tavLst>
                                    </p:anim>
                                  </p:childTnLst>
                                </p:cTn>
                              </p:par>
                            </p:childTnLst>
                          </p:cTn>
                        </p:par>
                        <p:par>
                          <p:cTn id="13" fill="hold">
                            <p:stCondLst>
                              <p:cond delay="3000"/>
                            </p:stCondLst>
                            <p:childTnLst>
                              <p:par>
                                <p:cTn id="14" presetID="22" presetClass="entr" presetSubtype="1"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up)">
                                      <p:cBhvr>
                                        <p:cTn id="16" dur="500"/>
                                        <p:tgtEl>
                                          <p:spTgt spid="4">
                                            <p:txEl>
                                              <p:pRg st="0" end="0"/>
                                            </p:txEl>
                                          </p:spTgt>
                                        </p:tgtEl>
                                      </p:cBhvr>
                                    </p:animEffect>
                                  </p:childTnLst>
                                </p:cTn>
                              </p:par>
                            </p:childTnLst>
                          </p:cTn>
                        </p:par>
                        <p:par>
                          <p:cTn id="17" fill="hold">
                            <p:stCondLst>
                              <p:cond delay="3500"/>
                            </p:stCondLst>
                            <p:childTnLst>
                              <p:par>
                                <p:cTn id="18" presetID="22" presetClass="entr" presetSubtype="1"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up)">
                                      <p:cBhvr>
                                        <p:cTn id="20" dur="500"/>
                                        <p:tgtEl>
                                          <p:spTgt spid="4">
                                            <p:txEl>
                                              <p:pRg st="1" end="1"/>
                                            </p:txEl>
                                          </p:spTgt>
                                        </p:tgtEl>
                                      </p:cBhvr>
                                    </p:animEffect>
                                  </p:childTnLst>
                                </p:cTn>
                              </p:par>
                            </p:childTnLst>
                          </p:cTn>
                        </p:par>
                        <p:par>
                          <p:cTn id="21" fill="hold">
                            <p:stCondLst>
                              <p:cond delay="4000"/>
                            </p:stCondLst>
                            <p:childTnLst>
                              <p:par>
                                <p:cTn id="22" presetID="23" presetClass="emph" presetSubtype="0" fill="hold" nodeType="afterEffect">
                                  <p:stCondLst>
                                    <p:cond delay="0"/>
                                  </p:stCondLst>
                                  <p:childTnLst>
                                    <p:animClr clrSpc="hsl">
                                      <p:cBhvr override="childStyle">
                                        <p:cTn id="23" dur="500" fill="hold"/>
                                        <p:tgtEl>
                                          <p:spTgt spid="4">
                                            <p:txEl>
                                              <p:pRg st="0" end="0"/>
                                            </p:txEl>
                                          </p:spTgt>
                                        </p:tgtEl>
                                        <p:attrNameLst>
                                          <p:attrName>style.color</p:attrName>
                                        </p:attrNameLst>
                                      </p:cBhvr>
                                      <p:by>
                                        <p:hsl h="10842353" s="0" l="0"/>
                                      </p:by>
                                    </p:animClr>
                                    <p:animClr clrSpc="hsl">
                                      <p:cBhvr>
                                        <p:cTn id="24" dur="500" fill="hold"/>
                                        <p:tgtEl>
                                          <p:spTgt spid="4">
                                            <p:txEl>
                                              <p:pRg st="0" end="0"/>
                                            </p:txEl>
                                          </p:spTgt>
                                        </p:tgtEl>
                                        <p:attrNameLst>
                                          <p:attrName>fillcolor</p:attrName>
                                        </p:attrNameLst>
                                      </p:cBhvr>
                                      <p:by>
                                        <p:hsl h="10842353" s="0" l="0"/>
                                      </p:by>
                                    </p:animClr>
                                    <p:animClr clrSpc="hsl">
                                      <p:cBhvr>
                                        <p:cTn id="25" dur="500" fill="hold"/>
                                        <p:tgtEl>
                                          <p:spTgt spid="4">
                                            <p:txEl>
                                              <p:pRg st="0" end="0"/>
                                            </p:txEl>
                                          </p:spTgt>
                                        </p:tgtEl>
                                        <p:attrNameLst>
                                          <p:attrName>stroke.color</p:attrName>
                                        </p:attrNameLst>
                                      </p:cBhvr>
                                      <p:by>
                                        <p:hsl h="10842353" s="0" l="0"/>
                                      </p:by>
                                    </p:animClr>
                                    <p:set>
                                      <p:cBhvr>
                                        <p:cTn id="26" dur="500" fill="hold"/>
                                        <p:tgtEl>
                                          <p:spTgt spid="4">
                                            <p:txEl>
                                              <p:pRg st="0" end="0"/>
                                            </p:txEl>
                                          </p:spTgt>
                                        </p:tgtEl>
                                        <p:attrNameLst>
                                          <p:attrName>fill.type</p:attrName>
                                        </p:attrNameLst>
                                      </p:cBhvr>
                                      <p:to>
                                        <p:strVal val="solid"/>
                                      </p:to>
                                    </p:set>
                                  </p:childTnLst>
                                </p:cTn>
                              </p:par>
                            </p:childTnLst>
                          </p:cTn>
                        </p:par>
                        <p:par>
                          <p:cTn id="27" fill="hold">
                            <p:stCondLst>
                              <p:cond delay="4500"/>
                            </p:stCondLst>
                            <p:childTnLst>
                              <p:par>
                                <p:cTn id="28" presetID="23" presetClass="emph" presetSubtype="0" fill="hold" nodeType="afterEffect">
                                  <p:stCondLst>
                                    <p:cond delay="0"/>
                                  </p:stCondLst>
                                  <p:childTnLst>
                                    <p:animClr clrSpc="hsl">
                                      <p:cBhvr override="childStyle">
                                        <p:cTn id="29" dur="500" fill="hold"/>
                                        <p:tgtEl>
                                          <p:spTgt spid="4">
                                            <p:txEl>
                                              <p:pRg st="1" end="1"/>
                                            </p:txEl>
                                          </p:spTgt>
                                        </p:tgtEl>
                                        <p:attrNameLst>
                                          <p:attrName>style.color</p:attrName>
                                        </p:attrNameLst>
                                      </p:cBhvr>
                                      <p:by>
                                        <p:hsl h="10842353" s="0" l="0"/>
                                      </p:by>
                                    </p:animClr>
                                    <p:animClr clrSpc="hsl">
                                      <p:cBhvr>
                                        <p:cTn id="30" dur="500" fill="hold"/>
                                        <p:tgtEl>
                                          <p:spTgt spid="4">
                                            <p:txEl>
                                              <p:pRg st="1" end="1"/>
                                            </p:txEl>
                                          </p:spTgt>
                                        </p:tgtEl>
                                        <p:attrNameLst>
                                          <p:attrName>fillcolor</p:attrName>
                                        </p:attrNameLst>
                                      </p:cBhvr>
                                      <p:by>
                                        <p:hsl h="10842353" s="0" l="0"/>
                                      </p:by>
                                    </p:animClr>
                                    <p:animClr clrSpc="hsl">
                                      <p:cBhvr>
                                        <p:cTn id="31" dur="500" fill="hold"/>
                                        <p:tgtEl>
                                          <p:spTgt spid="4">
                                            <p:txEl>
                                              <p:pRg st="1" end="1"/>
                                            </p:txEl>
                                          </p:spTgt>
                                        </p:tgtEl>
                                        <p:attrNameLst>
                                          <p:attrName>stroke.color</p:attrName>
                                        </p:attrNameLst>
                                      </p:cBhvr>
                                      <p:by>
                                        <p:hsl h="10842353" s="0" l="0"/>
                                      </p:by>
                                    </p:animClr>
                                    <p:set>
                                      <p:cBhvr>
                                        <p:cTn id="32"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4355976" cy="6525344"/>
          </a:xfrm>
        </p:spPr>
        <p:txBody>
          <a:bodyPr rtlCol="0">
            <a:noAutofit/>
          </a:bodyPr>
          <a:lstStyle/>
          <a:p>
            <a:pPr fontAlgn="auto">
              <a:spcAft>
                <a:spcPts val="0"/>
              </a:spcAft>
              <a:defRPr/>
            </a:pPr>
            <a:r>
              <a:rPr lang="en-GB" sz="4800" b="1" dirty="0" smtClean="0">
                <a:solidFill>
                  <a:srgbClr val="FFFF00"/>
                </a:solidFill>
                <a:effectLst>
                  <a:outerShdw blurRad="38100" dist="38100" dir="2700000" algn="tl">
                    <a:srgbClr val="000000">
                      <a:alpha val="43137"/>
                    </a:srgbClr>
                  </a:outerShdw>
                </a:effectLst>
                <a:latin typeface="Trebuchet MS" pitchFamily="34" charset="0"/>
              </a:rPr>
              <a:t/>
            </a:r>
            <a:br>
              <a:rPr lang="en-GB" sz="4800" b="1" dirty="0" smtClean="0">
                <a:solidFill>
                  <a:srgbClr val="FFFF00"/>
                </a:solidFill>
                <a:effectLst>
                  <a:outerShdw blurRad="38100" dist="38100" dir="2700000" algn="tl">
                    <a:srgbClr val="000000">
                      <a:alpha val="43137"/>
                    </a:srgbClr>
                  </a:outerShdw>
                </a:effectLst>
                <a:latin typeface="Trebuchet MS" pitchFamily="34" charset="0"/>
              </a:rPr>
            </a:br>
            <a:r>
              <a:rPr lang="en-GB" sz="4800" b="1" dirty="0" smtClean="0">
                <a:solidFill>
                  <a:srgbClr val="FFFF00"/>
                </a:solidFill>
                <a:effectLst>
                  <a:outerShdw blurRad="38100" dist="38100" dir="2700000" algn="tl">
                    <a:srgbClr val="000000">
                      <a:alpha val="43137"/>
                    </a:srgbClr>
                  </a:outerShdw>
                </a:effectLst>
                <a:latin typeface="Trebuchet MS" pitchFamily="34" charset="0"/>
              </a:rPr>
              <a:t/>
            </a:r>
            <a:br>
              <a:rPr lang="en-GB" sz="4800" b="1" dirty="0" smtClean="0">
                <a:solidFill>
                  <a:srgbClr val="FFFF00"/>
                </a:solidFill>
                <a:effectLst>
                  <a:outerShdw blurRad="38100" dist="38100" dir="2700000" algn="tl">
                    <a:srgbClr val="000000">
                      <a:alpha val="43137"/>
                    </a:srgbClr>
                  </a:outerShdw>
                </a:effectLst>
                <a:latin typeface="Trebuchet MS" pitchFamily="34" charset="0"/>
              </a:rPr>
            </a:br>
            <a:r>
              <a:rPr lang="en-GB" sz="5100" b="1" dirty="0" err="1"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Qari</a:t>
            </a: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a:t>
            </a:r>
            <a:b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b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mill-</a:t>
            </a:r>
            <a:r>
              <a:rPr lang="en-GB" sz="5100" b="1" dirty="0" err="1"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Evanġelju</a:t>
            </a: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a:t>
            </a:r>
            <a:r>
              <a:rPr lang="en-GB" sz="5100" b="1" dirty="0" err="1"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skont</a:t>
            </a: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a:t>
            </a:r>
            <a:b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b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San </a:t>
            </a:r>
            <a:r>
              <a:rPr lang="en-GB" sz="5100" b="1" dirty="0" err="1"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Ġwann</a:t>
            </a:r>
            <a: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a:r>
            <a:br>
              <a:rPr lang="en-GB" sz="5100" b="1" dirty="0" smtClean="0">
                <a:ln w="28575">
                  <a:solidFill>
                    <a:schemeClr val="tx1"/>
                  </a:solidFill>
                </a:ln>
                <a:solidFill>
                  <a:srgbClr val="C0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br>
            <a:r>
              <a:rPr lang="en-GB" sz="5100" b="1" dirty="0" smtClean="0">
                <a:solidFill>
                  <a:srgbClr val="C00000"/>
                </a:solidFill>
                <a:effectLst>
                  <a:outerShdw blurRad="38100" dist="38100" dir="2700000" algn="tl">
                    <a:srgbClr val="000000">
                      <a:alpha val="43137"/>
                    </a:srgbClr>
                  </a:outerShdw>
                </a:effectLst>
                <a:latin typeface="Arial Black" pitchFamily="34" charset="0"/>
              </a:rPr>
              <a:t/>
            </a:r>
            <a:br>
              <a:rPr lang="en-GB" sz="5100" b="1" dirty="0" smtClean="0">
                <a:solidFill>
                  <a:srgbClr val="C00000"/>
                </a:solidFill>
                <a:effectLst>
                  <a:outerShdw blurRad="38100" dist="38100" dir="2700000" algn="tl">
                    <a:srgbClr val="000000">
                      <a:alpha val="43137"/>
                    </a:srgbClr>
                  </a:outerShdw>
                </a:effectLst>
                <a:latin typeface="Arial Black" pitchFamily="34" charset="0"/>
              </a:rPr>
            </a:br>
            <a:endParaRPr lang="en-GB" sz="5100" b="1" i="1" dirty="0" smtClean="0">
              <a:solidFill>
                <a:srgbClr val="C00000"/>
              </a:solidFill>
              <a:effectLst>
                <a:outerShdw blurRad="38100" dist="38100" dir="2700000" algn="tl">
                  <a:srgbClr val="000000">
                    <a:alpha val="43137"/>
                  </a:srgbClr>
                </a:outerShdw>
              </a:effectLst>
              <a:latin typeface="Arial Black" pitchFamily="34" charset="0"/>
            </a:endParaRPr>
          </a:p>
        </p:txBody>
      </p:sp>
      <p:pic>
        <p:nvPicPr>
          <p:cNvPr id="9218" name="Picture 2" descr="http://saintjohnthetheologian.org/_images/St%20John005.jpg"/>
          <p:cNvPicPr>
            <a:picLocks noChangeAspect="1" noChangeArrowheads="1"/>
          </p:cNvPicPr>
          <p:nvPr/>
        </p:nvPicPr>
        <p:blipFill>
          <a:blip r:embed="rId2" cstate="print">
            <a:lum bright="-10000"/>
          </a:blip>
          <a:srcRect/>
          <a:stretch>
            <a:fillRect/>
          </a:stretch>
        </p:blipFill>
        <p:spPr bwMode="auto">
          <a:xfrm>
            <a:off x="4139952" y="-243408"/>
            <a:ext cx="5400600" cy="7272808"/>
          </a:xfrm>
          <a:prstGeom prst="snip2DiagRect">
            <a:avLst/>
          </a:prstGeom>
          <a:noFill/>
          <a:effectLst>
            <a:softEdge rad="635000"/>
          </a:effectLst>
        </p:spPr>
      </p:pic>
      <p:sp>
        <p:nvSpPr>
          <p:cNvPr id="5" name="Rectangle 4"/>
          <p:cNvSpPr/>
          <p:nvPr/>
        </p:nvSpPr>
        <p:spPr>
          <a:xfrm>
            <a:off x="0" y="0"/>
            <a:ext cx="4572000" cy="923330"/>
          </a:xfrm>
          <a:prstGeom prst="rect">
            <a:avLst/>
          </a:prstGeom>
          <a:noFill/>
        </p:spPr>
        <p:txBody>
          <a:bodyPr wrap="square" lIns="91440" tIns="45720" rIns="91440" bIns="45720">
            <a:spAutoFit/>
          </a:bodyPr>
          <a:lstStyle/>
          <a:p>
            <a:pPr algn="ctr"/>
            <a:r>
              <a:rPr lang="en-US" sz="5300" b="1" cap="none" spc="0" dirty="0" smtClean="0">
                <a:ln w="28575" cmpd="sng">
                  <a:solidFill>
                    <a:schemeClr val="tx1"/>
                  </a:solidFill>
                  <a:prstDash val="solid"/>
                </a:ln>
                <a:solidFill>
                  <a:srgbClr val="133953"/>
                </a:solidFill>
                <a:effectLst>
                  <a:glow rad="63500">
                    <a:schemeClr val="accent5">
                      <a:satMod val="175000"/>
                      <a:alpha val="40000"/>
                    </a:schemeClr>
                  </a:glow>
                  <a:outerShdw blurRad="50800" dist="38100" dir="18900000" algn="bl" rotWithShape="0">
                    <a:prstClr val="black">
                      <a:alpha val="40000"/>
                    </a:prstClr>
                  </a:outerShdw>
                </a:effectLst>
                <a:latin typeface="Arial Black" pitchFamily="34" charset="0"/>
              </a:rPr>
              <a:t>L-Evan</a:t>
            </a:r>
            <a:r>
              <a:rPr lang="mt-MT" sz="5300" b="1" cap="none" spc="0" dirty="0" smtClean="0">
                <a:ln w="28575" cmpd="sng">
                  <a:solidFill>
                    <a:schemeClr val="tx1"/>
                  </a:solidFill>
                  <a:prstDash val="solid"/>
                </a:ln>
                <a:solidFill>
                  <a:srgbClr val="133953"/>
                </a:solidFill>
                <a:effectLst>
                  <a:glow rad="63500">
                    <a:schemeClr val="accent5">
                      <a:satMod val="175000"/>
                      <a:alpha val="40000"/>
                    </a:schemeClr>
                  </a:glow>
                  <a:outerShdw blurRad="50800" dist="38100" dir="18900000" algn="bl" rotWithShape="0">
                    <a:prstClr val="black">
                      <a:alpha val="40000"/>
                    </a:prstClr>
                  </a:outerShdw>
                </a:effectLst>
                <a:latin typeface="Arial Black" pitchFamily="34" charset="0"/>
              </a:rPr>
              <a:t>ġelju</a:t>
            </a:r>
            <a:endParaRPr lang="en-US" sz="5300" b="1" cap="none" spc="0" dirty="0">
              <a:ln w="28575" cmpd="sng">
                <a:solidFill>
                  <a:schemeClr val="tx1"/>
                </a:solidFill>
                <a:prstDash val="solid"/>
              </a:ln>
              <a:solidFill>
                <a:srgbClr val="133953"/>
              </a:solidFill>
              <a:effectLst>
                <a:glow rad="63500">
                  <a:schemeClr val="accent5">
                    <a:satMod val="175000"/>
                    <a:alpha val="40000"/>
                  </a:schemeClr>
                </a:glow>
                <a:outerShdw blurRad="50800" dist="38100" dir="18900000" algn="bl" rotWithShape="0">
                  <a:prstClr val="black">
                    <a:alpha val="40000"/>
                  </a:prstClr>
                </a:outerShdw>
              </a:effectLst>
              <a:latin typeface="Arial Black" pitchFamily="34" charset="0"/>
            </a:endParaRPr>
          </a:p>
        </p:txBody>
      </p:sp>
      <p:sp>
        <p:nvSpPr>
          <p:cNvPr id="6" name="Rectangle 5"/>
          <p:cNvSpPr/>
          <p:nvPr/>
        </p:nvSpPr>
        <p:spPr>
          <a:xfrm>
            <a:off x="0" y="5517233"/>
            <a:ext cx="4226487" cy="1200329"/>
          </a:xfrm>
          <a:prstGeom prst="rect">
            <a:avLst/>
          </a:prstGeom>
        </p:spPr>
        <p:txBody>
          <a:bodyPr wrap="square">
            <a:spAutoFit/>
          </a:bodyPr>
          <a:lstStyle/>
          <a:p>
            <a:pPr algn="ctr"/>
            <a:r>
              <a:rPr lang="en-GB" sz="3600" b="1" i="1" dirty="0" err="1" smtClean="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Ġw</a:t>
            </a:r>
            <a:r>
              <a:rPr lang="en-GB" sz="3600" b="1" i="1" dirty="0" smtClean="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15, 26-27; </a:t>
            </a:r>
            <a:endParaRPr lang="mt-MT" sz="3600" b="1" i="1" dirty="0" smtClean="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endParaRPr>
          </a:p>
          <a:p>
            <a:pPr algn="ctr"/>
            <a:r>
              <a:rPr lang="en-GB" sz="3600" b="1" i="1" dirty="0" smtClean="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16</a:t>
            </a:r>
            <a:r>
              <a:rPr lang="en-GB" sz="3600" b="1" i="1" dirty="0" smtClean="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rPr>
              <a:t>, 12-15</a:t>
            </a:r>
            <a:endParaRPr lang="en-GB" sz="3600" b="1" i="1" dirty="0">
              <a:ln w="28575">
                <a:solidFill>
                  <a:schemeClr val="tx1"/>
                </a:solidFill>
              </a:ln>
              <a:solidFill>
                <a:srgbClr val="FF0000"/>
              </a:solidFill>
              <a:effectLst>
                <a:glow rad="101600">
                  <a:schemeClr val="bg1">
                    <a:alpha val="60000"/>
                  </a:schemeClr>
                </a:glow>
                <a:outerShdw blurRad="50800" dist="38100" dir="18900000" algn="bl" rotWithShape="0">
                  <a:prstClr val="black">
                    <a:alpha val="40000"/>
                  </a:prstClr>
                </a:outerShdw>
              </a:effectLst>
              <a:latin typeface="Arial Black"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par>
                                <p:cTn id="11" presetID="16" presetClass="entr" presetSubtype="2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par>
                          <p:cTn id="14" fill="hold">
                            <p:stCondLst>
                              <p:cond delay="500"/>
                            </p:stCondLst>
                            <p:childTnLst>
                              <p:par>
                                <p:cTn id="15" presetID="16" presetClass="entr" presetSubtype="2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218"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0"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2"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4"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6" name="AutoShape 1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8" name="AutoShape 12" descr="https://static.wixstatic.com/media/910b61_342365eb6ad54f87affb7057ff46284f~mv2.jpg/v1/fill/w_453,h_264,al_c,q_80,usm_0.66_1.00_0.01/910b61_342365eb6ad54f87affb7057ff46284f~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30" name="AutoShape 14" descr="https://static.wixstatic.com/media/910b61_342365eb6ad54f87affb7057ff46284f~mv2.jpg/v1/fill/w_453,h_264,al_c,q_80,usm_0.66_1.00_0.01/910b61_342365eb6ad54f87affb7057ff46284f~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32" name="AutoShape 16" descr="https://static.wixstatic.com/media/910b61_342365eb6ad54f87affb7057ff46284f~mv2.jpg/v1/fill/w_453,h_264,al_c,q_80,usm_0.66_1.00_0.01/910b61_342365eb6ad54f87affb7057ff46284f~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34" name="AutoShape 18" descr="https://static.wixstatic.com/media/910b61_342365eb6ad54f87affb7057ff46284f~mv2.jpg/v1/fill/w_453,h_264,al_c,q_80,usm_0.66_1.00_0.01/910b61_342365eb6ad54f87affb7057ff46284f~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36" name="AutoShape 20" descr="https://static.wixstatic.com/media/910b61_342365eb6ad54f87affb7057ff46284f~mv2.jpg/v1/fill/w_453,h_264,al_c,q_80,usm_0.66_1.00_0.01/910b61_342365eb6ad54f87affb7057ff46284f~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0" name="Picture 2" descr="Related image"/>
          <p:cNvPicPr>
            <a:picLocks noChangeAspect="1" noChangeArrowheads="1"/>
          </p:cNvPicPr>
          <p:nvPr/>
        </p:nvPicPr>
        <p:blipFill>
          <a:blip r:embed="rId3" cstate="print"/>
          <a:srcRect/>
          <a:stretch>
            <a:fillRect/>
          </a:stretch>
        </p:blipFill>
        <p:spPr bwMode="auto">
          <a:xfrm>
            <a:off x="0" y="-243408"/>
            <a:ext cx="9144000" cy="6309320"/>
          </a:xfrm>
          <a:prstGeom prst="rect">
            <a:avLst/>
          </a:prstGeom>
          <a:noFill/>
          <a:effectLst>
            <a:softEdge rad="635000"/>
          </a:effectLst>
        </p:spPr>
      </p:pic>
      <p:sp>
        <p:nvSpPr>
          <p:cNvPr id="14" name="Rectangle 13"/>
          <p:cNvSpPr/>
          <p:nvPr/>
        </p:nvSpPr>
        <p:spPr>
          <a:xfrm>
            <a:off x="0" y="5103674"/>
            <a:ext cx="9144000" cy="1754326"/>
          </a:xfrm>
          <a:prstGeom prst="rect">
            <a:avLst/>
          </a:prstGeom>
        </p:spPr>
        <p:txBody>
          <a:bodyPr wrap="square">
            <a:spAutoFit/>
          </a:bodyPr>
          <a:lstStyle/>
          <a:p>
            <a:pPr algn="ct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F’dak</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iż-żmien</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Ġesù</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qal</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lid-</a:t>
            </a: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dixxipli</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tiegħu</a:t>
            </a:r>
            <a:r>
              <a:rPr lang="en-GB"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rPr>
              <a:t>: </a:t>
            </a:r>
            <a:endParaRPr lang="mt-MT" sz="5400" b="1" dirty="0" smtClean="0">
              <a:ln w="28575">
                <a:solidFill>
                  <a:schemeClr val="tx1"/>
                </a:solidFill>
              </a:ln>
              <a:solidFill>
                <a:schemeClr val="accent3">
                  <a:lumMod val="50000"/>
                </a:schemeClr>
              </a:solidFill>
              <a:effectLst>
                <a:glow rad="101600">
                  <a:srgbClr val="FFFF00">
                    <a:alpha val="60000"/>
                  </a:srgbClr>
                </a:glow>
                <a:outerShdw blurRad="50800" dist="38100" dir="18900000" algn="bl" rotWithShape="0">
                  <a:prstClr val="black">
                    <a:alpha val="40000"/>
                  </a:prstClr>
                </a:outerShdw>
              </a:effectLst>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nip Diagonal Corner Rectangle 6"/>
          <p:cNvSpPr/>
          <p:nvPr/>
        </p:nvSpPr>
        <p:spPr>
          <a:xfrm>
            <a:off x="1043608" y="260648"/>
            <a:ext cx="7848872" cy="6048672"/>
          </a:xfrm>
          <a:prstGeom prst="snip2DiagRect">
            <a:avLst>
              <a:gd name="adj1" fmla="val 0"/>
              <a:gd name="adj2" fmla="val 7799"/>
            </a:avLst>
          </a:prstGeom>
          <a:solidFill>
            <a:srgbClr val="FF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holy spirit dove"/>
          <p:cNvPicPr>
            <a:picLocks noChangeAspect="1" noChangeArrowheads="1"/>
          </p:cNvPicPr>
          <p:nvPr/>
        </p:nvPicPr>
        <p:blipFill>
          <a:blip r:embed="rId2" cstate="print">
            <a:lum bright="-10000"/>
          </a:blip>
          <a:srcRect/>
          <a:stretch>
            <a:fillRect/>
          </a:stretch>
        </p:blipFill>
        <p:spPr bwMode="auto">
          <a:xfrm rot="21344904">
            <a:off x="458365" y="686875"/>
            <a:ext cx="8017881" cy="5659767"/>
          </a:xfrm>
          <a:prstGeom prst="snip2DiagRect">
            <a:avLst/>
          </a:prstGeom>
          <a:noFill/>
          <a:effectLst>
            <a:outerShdw blurRad="50800" dist="38100" dir="18900000" algn="bl" rotWithShape="0">
              <a:prstClr val="black">
                <a:alpha val="40000"/>
              </a:prstClr>
            </a:outerShdw>
          </a:effectLst>
        </p:spPr>
      </p:pic>
      <p:sp>
        <p:nvSpPr>
          <p:cNvPr id="5" name="Rectangle 4"/>
          <p:cNvSpPr/>
          <p:nvPr/>
        </p:nvSpPr>
        <p:spPr>
          <a:xfrm>
            <a:off x="0" y="4077072"/>
            <a:ext cx="9144000" cy="3970318"/>
          </a:xfrm>
          <a:prstGeom prst="rect">
            <a:avLst/>
          </a:prstGeom>
        </p:spPr>
        <p:txBody>
          <a:bodyPr wrap="square">
            <a:spAutoFit/>
          </a:bodyPr>
          <a:lstStyle/>
          <a:p>
            <a:pPr algn="ct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Meta </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jiġi</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 </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d-</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Difensur</a:t>
            </a:r>
            <a:endParaRPr lang="mt-MT"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endParaRPr>
          </a:p>
          <a:p>
            <a:pPr algn="ct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li</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 se </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nibagħtilkom</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mingħand</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 </a:t>
            </a:r>
            <a:r>
              <a:rPr lang="en-GB" sz="5400" b="1" dirty="0" err="1"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il-Missier</a:t>
            </a:r>
            <a:r>
              <a:rPr lang="en-GB"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rPr>
              <a:t>,</a:t>
            </a:r>
            <a:endParaRPr lang="mt-MT" sz="5400" b="1" dirty="0" smtClean="0">
              <a:ln w="28575">
                <a:solidFill>
                  <a:srgbClr val="000066"/>
                </a:solidFill>
              </a:ln>
              <a:solidFill>
                <a:schemeClr val="bg1"/>
              </a:solidFill>
              <a:effectLst>
                <a:glow rad="101600">
                  <a:srgbClr val="002060">
                    <a:alpha val="60000"/>
                  </a:srgbClr>
                </a:glow>
                <a:outerShdw blurRad="50800" dist="38100" dir="18900000" algn="bl" rotWithShape="0">
                  <a:prstClr val="black">
                    <a:alpha val="40000"/>
                  </a:prstClr>
                </a:outerShdw>
              </a:effectLst>
              <a:latin typeface="Comic Sans MS" pitchFamily="66" charset="0"/>
            </a:endParaRPr>
          </a:p>
          <a:p>
            <a:pPr algn="ctr"/>
            <a:endParaRPr lang="mt-MT" sz="5400" b="1" dirty="0" smtClean="0">
              <a:latin typeface="Comic Sans MS" pitchFamily="66" charset="0"/>
            </a:endParaRPr>
          </a:p>
          <a:p>
            <a:pPr algn="ctr"/>
            <a:endParaRPr lang="mt-MT" b="1" dirty="0" smtClean="0">
              <a:latin typeface="Comic Sans MS" pitchFamily="66" charset="0"/>
            </a:endParaRPr>
          </a:p>
          <a:p>
            <a:pPr algn="ctr"/>
            <a:r>
              <a:rPr lang="en-GB" b="1" dirty="0" smtClean="0">
                <a:latin typeface="Comic Sans MS" pitchFamily="66" charset="0"/>
              </a:rPr>
              <a:t> </a:t>
            </a:r>
            <a:endParaRPr lang="mt-MT" b="1" dirty="0" smtClean="0">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1000"/>
                                        <p:tgtEl>
                                          <p:spTgt spid="614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100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170</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IT-TIFKIRA SOLENNI  TAL-MIĠJA   TAL-ISPIRTU S-SANTU</vt:lpstr>
      <vt:lpstr>Qari         mill-Ktieb  tal-Atti tal-   Appostli Atti 2, 1-11</vt:lpstr>
      <vt:lpstr>Slide 3</vt:lpstr>
      <vt:lpstr>Slide 4</vt:lpstr>
      <vt:lpstr>Slide 5</vt:lpstr>
      <vt:lpstr>Slide 6</vt:lpstr>
      <vt:lpstr>  Qari  mill-Evanġelju skont  San Ġwann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42</cp:revision>
  <dcterms:created xsi:type="dcterms:W3CDTF">2017-06-01T10:01:37Z</dcterms:created>
  <dcterms:modified xsi:type="dcterms:W3CDTF">2018-05-16T03:42:07Z</dcterms:modified>
</cp:coreProperties>
</file>