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258" r:id="rId4"/>
    <p:sldId id="259" r:id="rId5"/>
    <p:sldId id="260" r:id="rId6"/>
    <p:sldId id="274" r:id="rId7"/>
    <p:sldId id="273" r:id="rId8"/>
    <p:sldId id="261" r:id="rId9"/>
    <p:sldId id="275" r:id="rId10"/>
    <p:sldId id="268" r:id="rId11"/>
    <p:sldId id="269" r:id="rId12"/>
    <p:sldId id="270" r:id="rId13"/>
    <p:sldId id="262" r:id="rId14"/>
    <p:sldId id="280" r:id="rId15"/>
    <p:sldId id="279" r:id="rId16"/>
    <p:sldId id="281" r:id="rId17"/>
    <p:sldId id="283" r:id="rId18"/>
    <p:sldId id="282" r:id="rId19"/>
    <p:sldId id="272" r:id="rId20"/>
    <p:sldId id="263" r:id="rId21"/>
    <p:sldId id="271" r:id="rId22"/>
    <p:sldId id="265" r:id="rId23"/>
    <p:sldId id="266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1D0561"/>
    <a:srgbClr val="CC0000"/>
    <a:srgbClr val="00CCFF"/>
    <a:srgbClr val="FF6600"/>
    <a:srgbClr val="FF0000"/>
    <a:srgbClr val="B90764"/>
    <a:srgbClr val="3399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93E5-5B21-4954-9E94-D26922096D55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6185-BF23-4102-8586-F254A18ADE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freebibleimages.org/stories/FB_GNPI_107_Jesus_Ascension/overview_images/010-gnpi-107-jesus-ascension.jpg?1493027406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79912" y="0"/>
            <a:ext cx="53640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500000" rev="0"/>
              </a:camera>
              <a:lightRig rig="glow" dir="t"/>
            </a:scene3d>
            <a:sp3d extrusionH="184150" contourW="31750" prstMaterial="metal">
              <a:bevelT w="38100" h="38100" prst="angle"/>
              <a:bevelB w="82550" h="38100" prst="coolSlant"/>
              <a:extrusionClr>
                <a:schemeClr val="tx2">
                  <a:lumMod val="60000"/>
                  <a:lumOff val="40000"/>
                </a:schemeClr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mt-MT" sz="8000" b="1" cap="none" spc="3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It-Tlugħ </a:t>
            </a:r>
          </a:p>
          <a:p>
            <a:pPr algn="ctr"/>
            <a:r>
              <a:rPr lang="mt-MT" sz="8000" b="1" cap="none" spc="3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tal-Mulej</a:t>
            </a:r>
          </a:p>
          <a:p>
            <a:pPr algn="ctr"/>
            <a:r>
              <a:rPr lang="mt-MT" sz="8000" b="1" spc="3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C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fis-Sema</a:t>
            </a:r>
            <a:endParaRPr lang="en-US" sz="8000" b="1" cap="none" spc="300" dirty="0">
              <a:ln w="28575">
                <a:solidFill>
                  <a:schemeClr val="tx1"/>
                </a:solidFill>
                <a:prstDash val="solid"/>
              </a:ln>
              <a:solidFill>
                <a:srgbClr val="CC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4572000" y="188640"/>
            <a:ext cx="4283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Morru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fid-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dinja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kollha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xandru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Evanġelju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lill-ħolqien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kollu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ptiz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Min </a:t>
            </a:r>
            <a:r>
              <a:rPr lang="en-GB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jemmen</a:t>
            </a:r>
            <a:r>
              <a:rPr lang="en-GB" sz="66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jitgħammed</a:t>
            </a:r>
            <a:r>
              <a:rPr lang="mt-MT" sz="66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isalva</a:t>
            </a:r>
            <a:r>
              <a:rPr lang="en-GB" sz="66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 </a:t>
            </a:r>
            <a:endParaRPr lang="mt-MT" sz="6600" b="1" dirty="0" smtClean="0">
              <a:ln w="28575">
                <a:solidFill>
                  <a:schemeClr val="tx1"/>
                </a:solidFill>
              </a:ln>
              <a:solidFill>
                <a:srgbClr val="339933"/>
              </a:solidFill>
              <a:effectLst>
                <a:glow rad="101600">
                  <a:srgbClr val="FFFF00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7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 rot="21173180">
            <a:off x="215422" y="2781531"/>
            <a:ext cx="4932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iżda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min ma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jemminx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ikun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ikkundannat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en-GB" sz="6000" dirty="0">
              <a:ln w="28575">
                <a:solidFill>
                  <a:schemeClr val="tx1"/>
                </a:solidFill>
              </a:ln>
              <a:solidFill>
                <a:srgbClr val="FF0066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-images-1.medium.com/max/2000/1*VYo6vCGjmnWcnTFy6lo-A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3563888" cy="5760000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mt-MT" sz="4000" b="1" dirty="0" smtClean="0"/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dawn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huma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sinjali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jsieħbu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dawk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jemmnu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r>
              <a:rPr lang="en-GB" b="1" dirty="0"/>
              <a:t> </a:t>
            </a:r>
          </a:p>
          <a:p>
            <a:pPr algn="ctr"/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r>
              <a:rPr lang="en-GB" b="1" dirty="0" smtClean="0"/>
              <a:t> </a:t>
            </a:r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r>
              <a:rPr lang="en-GB" b="1" dirty="0" smtClean="0"/>
              <a:t> </a:t>
            </a:r>
            <a:endParaRPr lang="mt-MT" b="1" dirty="0" smtClean="0"/>
          </a:p>
          <a:p>
            <a:pPr algn="ctr"/>
            <a:endParaRPr lang="mt-MT" b="1" dirty="0" smtClean="0"/>
          </a:p>
          <a:p>
            <a:pPr algn="ctr"/>
            <a:r>
              <a:rPr lang="en-GB" b="1" dirty="0" smtClean="0"/>
              <a:t> </a:t>
            </a:r>
            <a:endParaRPr lang="en-GB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a.freebibleimages.org/stories/FB_GNPI_051_Disciples_Sent/overview_images/008-gnpi-051-disciples-sent.jpg?1505203783"/>
          <p:cNvPicPr>
            <a:picLocks noChangeAspect="1" noChangeArrowheads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2" name="Rectangle 1"/>
          <p:cNvSpPr/>
          <p:nvPr/>
        </p:nvSpPr>
        <p:spPr>
          <a:xfrm>
            <a:off x="5004048" y="2204864"/>
            <a:ext cx="4139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f’ismi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jkeċċu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200" b="1" dirty="0" smtClean="0">
              <a:ln w="285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x-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xjaten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mt-MT" sz="6200" b="1" dirty="0" smtClean="0">
              <a:ln w="285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Image result for speak in different langu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7308304" cy="710153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436096" y="3717032"/>
            <a:ext cx="370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jitkellmu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b’ilsna</a:t>
            </a:r>
            <a:r>
              <a:rPr lang="mt-MT" sz="6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ġodda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flipH="1">
            <a:off x="0" y="332656"/>
            <a:ext cx="9144000" cy="6525344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868" name="Picture 4" descr="Image result for catching snakes with 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4941168"/>
          </a:xfrm>
          <a:prstGeom prst="snip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jaqbdu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s-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sriep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b’idejhom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5" name="Picture 5" descr="Image result for drinking pois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07904" y="260648"/>
            <a:ext cx="5436096" cy="6336704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0" y="548680"/>
            <a:ext cx="5148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jekk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jixorbu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xi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xorb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jġib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il-mewt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jagħmlilhomx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3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ħsara</a:t>
            </a:r>
            <a:r>
              <a:rPr lang="en-GB" sz="63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</a:t>
            </a:r>
            <a:endParaRPr lang="mt-MT" sz="6300" b="1" dirty="0" smtClean="0">
              <a:ln w="28575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707904" y="0"/>
            <a:ext cx="5436096" cy="6858000"/>
          </a:xfrm>
          <a:prstGeom prst="donut">
            <a:avLst>
              <a:gd name="adj" fmla="val 11537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ia.freebibleimages.org/stories/FB_GNPI_051_Disciples_Sent/overview_images/009-gnpi-051-disciples-sent.jpg?1505203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13158" y="620688"/>
            <a:ext cx="4630842" cy="563231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iqiegħdu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idejhom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il-morda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dawn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ifiqu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”.</a:t>
            </a:r>
            <a:endParaRPr lang="en-GB" sz="60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freebibleimages.org/stories/FB_GNPI_107_Jesus_Ascension/overview_images/006-gnpi-107-jesus-ascension.jpg?1493027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811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hekk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il-Mulej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Ġesù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mt-MT" sz="6000" b="1" dirty="0" smtClean="0">
              <a:ln w="38100">
                <a:solidFill>
                  <a:schemeClr val="tx1"/>
                </a:solidFill>
              </a:ln>
              <a:solidFill>
                <a:srgbClr val="00CCFF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wara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kellimhom</a:t>
            </a:r>
            <a:r>
              <a:rPr lang="en-GB" sz="6000" b="1" dirty="0" smtClean="0">
                <a:ln w="38100">
                  <a:solidFill>
                    <a:schemeClr val="tx1"/>
                  </a:solidFill>
                </a:ln>
                <a:solidFill>
                  <a:srgbClr val="00CC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mt-MT" sz="6000" b="1" dirty="0" smtClean="0">
              <a:ln w="38100">
                <a:solidFill>
                  <a:schemeClr val="tx1"/>
                </a:solidFill>
              </a:ln>
              <a:solidFill>
                <a:srgbClr val="00CCFF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 flipH="1">
            <a:off x="0" y="0"/>
            <a:ext cx="7020272" cy="6858000"/>
          </a:xfrm>
          <a:prstGeom prst="teardrop">
            <a:avLst/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938" name="Picture 2" descr="Image result for bibbia e fiore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b="22068"/>
          <a:stretch>
            <a:fillRect/>
          </a:stretch>
        </p:blipFill>
        <p:spPr bwMode="auto">
          <a:xfrm>
            <a:off x="2267744" y="476672"/>
            <a:ext cx="6876256" cy="6192688"/>
          </a:xfrm>
          <a:prstGeom prst="teardrop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3851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7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Tkellem Mulej</a:t>
            </a:r>
            <a:endParaRPr lang="en-US" sz="72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6" y="332656"/>
            <a:ext cx="39959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8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Is-7 Ħadd</a:t>
            </a:r>
          </a:p>
          <a:p>
            <a:pPr algn="ctr"/>
            <a:r>
              <a:rPr lang="mt-MT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tal-Għid</a:t>
            </a:r>
          </a:p>
          <a:p>
            <a:pPr algn="ctr"/>
            <a:r>
              <a:rPr lang="mt-MT" sz="8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Sena B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freebibleimages.org/stories/FB_GNPI_107_Jesus_Ascension/overview_images/008-gnpi-107-jesus-ascension.jpg?1493027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1880" y="1340768"/>
            <a:ext cx="5652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imtella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 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FF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fis-sema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FF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Glory to the Father, the Son, and the Holy Spirit; to God who is, who was, and who is to come.&quot; (Revelations 1: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5544616" cy="7272808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4780306" y="692696"/>
            <a:ext cx="43636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 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qagħad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in-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naħa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tal-lemin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Alla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mt-MT" sz="7200" b="1" dirty="0" smtClean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freebibleimages.org/stories/FB_GNPI_107_Jesus_Ascension/overview_images/011-gnpi-107-jesus-ascension.jpg?1493027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Huma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mbagħad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marru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jippridkaw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kullimkien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3399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</a:t>
            </a:r>
            <a:endParaRPr lang="en-GB" sz="6000" b="1" dirty="0">
              <a:ln w="28575">
                <a:solidFill>
                  <a:schemeClr val="tx1"/>
                </a:solidFill>
              </a:ln>
              <a:solidFill>
                <a:srgbClr val="3399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freebibleimages.org/stories/FB_GNPI_107_Jesus_Ascension/overview_images/012-gnpi-107-jesus-ascension.jpg?1493027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21834" y="0"/>
            <a:ext cx="63963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il-Mulej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jaħdem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magħhom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en-GB" sz="56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freebibleimages.org/stories/FB_Apostles_Persecuted/overview_images/001-apostles-persecuted.jpg?1436947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Round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jwettaq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il-kelma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bil-mirakli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jsiru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magħha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en-GB" sz="5400" b="1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fiore e cand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438">
            <a:off x="640128" y="997726"/>
            <a:ext cx="7450383" cy="5372872"/>
          </a:xfrm>
          <a:prstGeom prst="roundRect">
            <a:avLst>
              <a:gd name="adj" fmla="val 18727"/>
            </a:avLst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009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63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Il-Kelma tal-Mulej</a:t>
            </a:r>
            <a:endParaRPr lang="en-US" sz="63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33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42337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63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It-Tifħir lilek </a:t>
            </a:r>
            <a:r>
              <a:rPr lang="mt-MT" sz="63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Kristu</a:t>
            </a:r>
            <a:endParaRPr lang="en-US" sz="63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C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0" y="2060848"/>
            <a:ext cx="9144000" cy="4797152"/>
          </a:xfrm>
          <a:prstGeom prst="snip2DiagRect">
            <a:avLst/>
          </a:prstGeom>
          <a:solidFill>
            <a:srgbClr val="FFFF66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s://upload.wikimedia.org/wikipedia/commons/2/21/Acts_of_the_Apostles_Chapter_2-4_(Bible_Illustrations_by_Sweet_Media)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304800" y="-387424"/>
            <a:ext cx="5596880" cy="7493074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5076056" y="5877272"/>
            <a:ext cx="372249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600" b="1" i="1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Atti</a:t>
            </a:r>
            <a:r>
              <a:rPr lang="en-GB" sz="4600" b="1" i="1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1, 1-11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992" y="0"/>
            <a:ext cx="4644008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L-Ewwel </a:t>
            </a:r>
            <a:r>
              <a:rPr lang="en-GB" sz="5400" b="1" cap="none" spc="0" dirty="0" err="1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Qari</a:t>
            </a:r>
            <a:r>
              <a:rPr lang="en-GB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endParaRPr lang="mt-MT" sz="4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  <a:p>
            <a:pPr algn="ctr"/>
            <a:r>
              <a:rPr lang="en-GB" sz="5400" b="1" cap="none" spc="0" dirty="0" err="1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Bidu</a:t>
            </a:r>
            <a:r>
              <a:rPr lang="en-GB" sz="5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endParaRPr lang="mt-MT" sz="5400" b="1" cap="none" spc="0" dirty="0" smtClean="0">
              <a:ln w="2857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5400" b="1" cap="none" spc="0" dirty="0" err="1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tal-Ktieb</a:t>
            </a:r>
            <a:r>
              <a:rPr lang="en-GB" sz="5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GB" sz="5400" b="1" cap="none" spc="0" dirty="0" err="1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tal-Atti</a:t>
            </a:r>
            <a:r>
              <a:rPr lang="en-GB" sz="5400" b="1" cap="none" spc="0" dirty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endParaRPr lang="mt-MT" sz="5400" b="1" cap="none" spc="0" dirty="0" smtClean="0">
              <a:ln w="2857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5400" b="1" cap="none" spc="0" dirty="0" err="1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tal-Appostli</a:t>
            </a:r>
            <a:endParaRPr lang="en-GB" sz="5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cap="small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Salm</a:t>
            </a:r>
            <a:r>
              <a:rPr lang="en-GB" sz="6000" b="1" cap="small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6000" b="1" cap="small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Responsorjali</a:t>
            </a:r>
            <a:endParaRPr lang="en-GB" sz="60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5400" b="1" i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Salm</a:t>
            </a:r>
            <a:r>
              <a:rPr lang="en-GB" sz="54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46</a:t>
            </a:r>
            <a:r>
              <a:rPr lang="en-GB" sz="6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GB" dirty="0"/>
              <a:t> </a:t>
            </a:r>
            <a:endParaRPr lang="mt-MT" dirty="0" smtClean="0"/>
          </a:p>
          <a:p>
            <a:pPr algn="ctr"/>
            <a:endParaRPr lang="mt-MT" sz="7600" b="1" i="1" dirty="0" smtClean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endParaRPr lang="mt-MT" sz="7600" b="1" i="1" dirty="0" smtClean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endParaRPr lang="mt-MT" sz="6000" b="1" i="1" dirty="0" smtClean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sz="7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Tela</a:t>
            </a:r>
            <a:r>
              <a:rPr lang="en-GB" sz="78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’ </a:t>
            </a:r>
            <a:r>
              <a:rPr lang="en-GB" sz="7800" b="1" i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Alla</a:t>
            </a:r>
            <a:r>
              <a:rPr lang="en-GB" sz="78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en-GB" sz="7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b’għajjat</a:t>
            </a:r>
            <a:r>
              <a:rPr lang="mt-MT" sz="78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en-GB" sz="7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ta</a:t>
            </a:r>
            <a:r>
              <a:rPr lang="en-GB" sz="78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’ </a:t>
            </a:r>
            <a:r>
              <a:rPr lang="en-GB" sz="7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ferħ</a:t>
            </a:r>
            <a:r>
              <a:rPr lang="mt-MT" sz="78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.</a:t>
            </a:r>
            <a:endParaRPr lang="en-GB" sz="7800" b="1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i="1" dirty="0"/>
              <a:t> </a:t>
            </a:r>
            <a:endParaRPr lang="en-GB" dirty="0"/>
          </a:p>
        </p:txBody>
      </p:sp>
      <p:pic>
        <p:nvPicPr>
          <p:cNvPr id="20492" name="Picture 12" descr="Image result for boy with trumpets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0"/>
              </a:clrFrom>
              <a:clrTo>
                <a:srgbClr val="FCFCF0">
                  <a:alpha val="0"/>
                </a:srgbClr>
              </a:clrTo>
            </a:clrChange>
            <a:lum bright="-10000"/>
          </a:blip>
          <a:srcRect l="39849" t="42741" b="2496"/>
          <a:stretch>
            <a:fillRect/>
          </a:stretch>
        </p:blipFill>
        <p:spPr bwMode="auto">
          <a:xfrm rot="539671">
            <a:off x="3615904" y="2412514"/>
            <a:ext cx="5652120" cy="29523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Image result for boy with trumpets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0"/>
              </a:clrFrom>
              <a:clrTo>
                <a:srgbClr val="FCFCF0">
                  <a:alpha val="0"/>
                </a:srgbClr>
              </a:clrTo>
            </a:clrChange>
            <a:lum bright="-10000"/>
          </a:blip>
          <a:srcRect t="42741" r="60917" b="3832"/>
          <a:stretch>
            <a:fillRect/>
          </a:stretch>
        </p:blipFill>
        <p:spPr bwMode="auto">
          <a:xfrm rot="21193675">
            <a:off x="-85963" y="1402664"/>
            <a:ext cx="3672408" cy="30424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-38746" y="4184542"/>
            <a:ext cx="7142136" cy="1350936"/>
          </a:xfrm>
          <a:custGeom>
            <a:avLst/>
            <a:gdLst>
              <a:gd name="connsiteX0" fmla="*/ 426204 w 7142136"/>
              <a:gd name="connsiteY0" fmla="*/ 542441 h 1350936"/>
              <a:gd name="connsiteX1" fmla="*/ 3277892 w 7142136"/>
              <a:gd name="connsiteY1" fmla="*/ 123987 h 1350936"/>
              <a:gd name="connsiteX2" fmla="*/ 4409268 w 7142136"/>
              <a:gd name="connsiteY2" fmla="*/ 1038387 h 1350936"/>
              <a:gd name="connsiteX3" fmla="*/ 6950990 w 7142136"/>
              <a:gd name="connsiteY3" fmla="*/ 1332855 h 1350936"/>
              <a:gd name="connsiteX4" fmla="*/ 5556143 w 7142136"/>
              <a:gd name="connsiteY4" fmla="*/ 1146875 h 1350936"/>
              <a:gd name="connsiteX5" fmla="*/ 4331777 w 7142136"/>
              <a:gd name="connsiteY5" fmla="*/ 1146875 h 1350936"/>
              <a:gd name="connsiteX6" fmla="*/ 3308888 w 7142136"/>
              <a:gd name="connsiteY6" fmla="*/ 185980 h 1350936"/>
              <a:gd name="connsiteX7" fmla="*/ 2719953 w 7142136"/>
              <a:gd name="connsiteY7" fmla="*/ 30997 h 1350936"/>
              <a:gd name="connsiteX8" fmla="*/ 1526583 w 7142136"/>
              <a:gd name="connsiteY8" fmla="*/ 294468 h 1350936"/>
              <a:gd name="connsiteX9" fmla="*/ 720671 w 7142136"/>
              <a:gd name="connsiteY9" fmla="*/ 588936 h 1350936"/>
              <a:gd name="connsiteX10" fmla="*/ 426204 w 7142136"/>
              <a:gd name="connsiteY10" fmla="*/ 542441 h 13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2136" h="1350936">
                <a:moveTo>
                  <a:pt x="426204" y="542441"/>
                </a:moveTo>
                <a:cubicBezTo>
                  <a:pt x="852408" y="464950"/>
                  <a:pt x="2614048" y="41329"/>
                  <a:pt x="3277892" y="123987"/>
                </a:cubicBezTo>
                <a:cubicBezTo>
                  <a:pt x="3941736" y="206645"/>
                  <a:pt x="3797085" y="836909"/>
                  <a:pt x="4409268" y="1038387"/>
                </a:cubicBezTo>
                <a:cubicBezTo>
                  <a:pt x="5021451" y="1239865"/>
                  <a:pt x="6759844" y="1314774"/>
                  <a:pt x="6950990" y="1332855"/>
                </a:cubicBezTo>
                <a:cubicBezTo>
                  <a:pt x="7142136" y="1350936"/>
                  <a:pt x="5992679" y="1177872"/>
                  <a:pt x="5556143" y="1146875"/>
                </a:cubicBezTo>
                <a:cubicBezTo>
                  <a:pt x="5119608" y="1115878"/>
                  <a:pt x="4706320" y="1307024"/>
                  <a:pt x="4331777" y="1146875"/>
                </a:cubicBezTo>
                <a:cubicBezTo>
                  <a:pt x="3957235" y="986726"/>
                  <a:pt x="3577525" y="371960"/>
                  <a:pt x="3308888" y="185980"/>
                </a:cubicBezTo>
                <a:cubicBezTo>
                  <a:pt x="3040251" y="0"/>
                  <a:pt x="3017004" y="12916"/>
                  <a:pt x="2719953" y="30997"/>
                </a:cubicBezTo>
                <a:cubicBezTo>
                  <a:pt x="2422902" y="49078"/>
                  <a:pt x="1859797" y="201478"/>
                  <a:pt x="1526583" y="294468"/>
                </a:cubicBezTo>
                <a:cubicBezTo>
                  <a:pt x="1193369" y="387458"/>
                  <a:pt x="906651" y="552773"/>
                  <a:pt x="720671" y="588936"/>
                </a:cubicBezTo>
                <a:cubicBezTo>
                  <a:pt x="534691" y="625099"/>
                  <a:pt x="0" y="619933"/>
                  <a:pt x="426204" y="54244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1179482">
            <a:off x="1448027" y="431072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******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489182">
            <a:off x="5836400" y="5016014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****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0" y="332656"/>
            <a:ext cx="9144000" cy="6192688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1124744"/>
            <a:ext cx="48235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mt-MT" sz="800" b="1" i="1" dirty="0" smtClean="0">
              <a:latin typeface="Bookman Old Style" pitchFamily="18" charset="0"/>
            </a:endParaRPr>
          </a:p>
          <a:p>
            <a:pPr algn="ctr"/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Qari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mill-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Ittra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GB" sz="56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ta</a:t>
            </a:r>
            <a:r>
              <a:rPr lang="en-GB" sz="5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’ 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San </a:t>
            </a:r>
            <a:r>
              <a:rPr lang="en-GB" sz="5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Pawl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Appostlu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lill-Efesin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endParaRPr lang="mt-MT" b="1" i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48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Efes</a:t>
            </a:r>
            <a:r>
              <a:rPr lang="en-GB" sz="48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4, 1-13</a:t>
            </a:r>
          </a:p>
          <a:p>
            <a:pPr algn="ctr"/>
            <a:endParaRPr lang="en-GB" b="1" dirty="0">
              <a:latin typeface="Bookman Old Style" pitchFamily="18" charset="0"/>
            </a:endParaRPr>
          </a:p>
          <a:p>
            <a:pPr algn="ctr"/>
            <a:r>
              <a:rPr lang="en-GB" b="1" dirty="0">
                <a:latin typeface="Bookman Old Style" pitchFamily="18" charset="0"/>
              </a:rPr>
              <a:t> </a:t>
            </a: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474" y="476672"/>
            <a:ext cx="4140000" cy="6143335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5364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6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It-Tieni Qari</a:t>
            </a:r>
            <a:endParaRPr lang="en-US" sz="60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ght yellow backgroun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ffectLst/>
        </p:spPr>
      </p:pic>
      <p:pic>
        <p:nvPicPr>
          <p:cNvPr id="45" name="Picture 2" descr="Image result for light yellow backgroun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429000"/>
            <a:ext cx="9144000" cy="3429000"/>
          </a:xfrm>
          <a:prstGeom prst="rect">
            <a:avLst/>
          </a:prstGeom>
          <a:noFill/>
          <a:effectLst/>
        </p:spPr>
      </p:pic>
      <p:sp>
        <p:nvSpPr>
          <p:cNvPr id="1028" name="AutoShape 4" descr="Image result for yellow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yellow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yellow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yellow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yellow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323528" y="0"/>
            <a:ext cx="6696744" cy="3501008"/>
            <a:chOff x="323528" y="0"/>
            <a:chExt cx="6696744" cy="3501008"/>
          </a:xfrm>
        </p:grpSpPr>
        <p:grpSp>
          <p:nvGrpSpPr>
            <p:cNvPr id="46" name="Group 45"/>
            <p:cNvGrpSpPr/>
            <p:nvPr/>
          </p:nvGrpSpPr>
          <p:grpSpPr>
            <a:xfrm>
              <a:off x="323528" y="260648"/>
              <a:ext cx="6696744" cy="3240360"/>
              <a:chOff x="323528" y="260648"/>
              <a:chExt cx="6696744" cy="324036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23528" y="260648"/>
                <a:ext cx="1944216" cy="3240360"/>
                <a:chOff x="124546" y="260648"/>
                <a:chExt cx="2499667" cy="4032448"/>
              </a:xfrm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Half Frame 18"/>
                <p:cNvSpPr/>
                <p:nvPr/>
              </p:nvSpPr>
              <p:spPr>
                <a:xfrm rot="830850">
                  <a:off x="464425" y="333132"/>
                  <a:ext cx="1471285" cy="3337564"/>
                </a:xfrm>
                <a:prstGeom prst="halfFrame">
                  <a:avLst>
                    <a:gd name="adj1" fmla="val 33333"/>
                    <a:gd name="adj2" fmla="val 28144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Half Frame 20"/>
                <p:cNvSpPr/>
                <p:nvPr/>
              </p:nvSpPr>
              <p:spPr>
                <a:xfrm flipH="1">
                  <a:off x="971600" y="260648"/>
                  <a:ext cx="1368152" cy="4032448"/>
                </a:xfrm>
                <a:prstGeom prst="halfFrame">
                  <a:avLst>
                    <a:gd name="adj1" fmla="val 40130"/>
                    <a:gd name="adj2" fmla="val 33333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Half Frame 40"/>
                <p:cNvSpPr/>
                <p:nvPr/>
              </p:nvSpPr>
              <p:spPr>
                <a:xfrm rot="6293218" flipH="1">
                  <a:off x="726308" y="318271"/>
                  <a:ext cx="1296144" cy="2499667"/>
                </a:xfrm>
                <a:prstGeom prst="halfFrame">
                  <a:avLst>
                    <a:gd name="adj1" fmla="val 40130"/>
                    <a:gd name="adj2" fmla="val 33333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 flipH="1">
                <a:off x="2267744" y="404664"/>
                <a:ext cx="4752528" cy="17851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mt-MT" sz="11000" b="1" cap="none" spc="0" dirty="0" smtClean="0"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Corbel" pitchFamily="34" charset="0"/>
                  </a:rPr>
                  <a:t>llelujah</a:t>
                </a:r>
                <a:endParaRPr lang="en-US" sz="11000" b="1" cap="none" spc="0" dirty="0">
                  <a:ln w="28575" cap="flat" cmpd="sng">
                    <a:solidFill>
                      <a:schemeClr val="tx1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Corbel" pitchFamily="34" charset="0"/>
                </a:endParaRPr>
              </a:p>
            </p:txBody>
          </p:sp>
        </p:grpSp>
        <p:pic>
          <p:nvPicPr>
            <p:cNvPr id="1038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11560" y="0"/>
              <a:ext cx="619169" cy="67545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59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187624" y="548680"/>
              <a:ext cx="504056" cy="49520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60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475656" y="404664"/>
              <a:ext cx="504056" cy="49520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62" name="Group 61"/>
          <p:cNvGrpSpPr/>
          <p:nvPr/>
        </p:nvGrpSpPr>
        <p:grpSpPr>
          <a:xfrm rot="551884">
            <a:off x="2210496" y="3437665"/>
            <a:ext cx="6696744" cy="3501008"/>
            <a:chOff x="323528" y="0"/>
            <a:chExt cx="6696744" cy="3501008"/>
          </a:xfrm>
        </p:grpSpPr>
        <p:grpSp>
          <p:nvGrpSpPr>
            <p:cNvPr id="63" name="Group 45"/>
            <p:cNvGrpSpPr/>
            <p:nvPr/>
          </p:nvGrpSpPr>
          <p:grpSpPr>
            <a:xfrm>
              <a:off x="323528" y="260648"/>
              <a:ext cx="6696744" cy="3240360"/>
              <a:chOff x="323528" y="260648"/>
              <a:chExt cx="6696744" cy="3240360"/>
            </a:xfrm>
          </p:grpSpPr>
          <p:grpSp>
            <p:nvGrpSpPr>
              <p:cNvPr id="67" name="Group 41"/>
              <p:cNvGrpSpPr/>
              <p:nvPr/>
            </p:nvGrpSpPr>
            <p:grpSpPr>
              <a:xfrm>
                <a:off x="323528" y="260648"/>
                <a:ext cx="1944216" cy="3240360"/>
                <a:chOff x="124546" y="260648"/>
                <a:chExt cx="2499667" cy="4032448"/>
              </a:xfrm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9" name="Half Frame 68"/>
                <p:cNvSpPr/>
                <p:nvPr/>
              </p:nvSpPr>
              <p:spPr>
                <a:xfrm rot="830850">
                  <a:off x="464425" y="333132"/>
                  <a:ext cx="1471285" cy="3337564"/>
                </a:xfrm>
                <a:prstGeom prst="halfFrame">
                  <a:avLst>
                    <a:gd name="adj1" fmla="val 33333"/>
                    <a:gd name="adj2" fmla="val 28144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Half Frame 69"/>
                <p:cNvSpPr/>
                <p:nvPr/>
              </p:nvSpPr>
              <p:spPr>
                <a:xfrm flipH="1">
                  <a:off x="971600" y="260648"/>
                  <a:ext cx="1368152" cy="4032448"/>
                </a:xfrm>
                <a:prstGeom prst="halfFrame">
                  <a:avLst>
                    <a:gd name="adj1" fmla="val 40130"/>
                    <a:gd name="adj2" fmla="val 33333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Half Frame 70"/>
                <p:cNvSpPr/>
                <p:nvPr/>
              </p:nvSpPr>
              <p:spPr>
                <a:xfrm rot="6293218" flipH="1">
                  <a:off x="726308" y="318271"/>
                  <a:ext cx="1296144" cy="2499667"/>
                </a:xfrm>
                <a:prstGeom prst="halfFrame">
                  <a:avLst>
                    <a:gd name="adj1" fmla="val 40130"/>
                    <a:gd name="adj2" fmla="val 33333"/>
                  </a:avLst>
                </a:prstGeom>
                <a:grpFill/>
                <a:ln w="28575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 flipH="1">
                <a:off x="2267744" y="404664"/>
                <a:ext cx="4752528" cy="17851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mt-MT" sz="11000" b="1" cap="none" spc="0" dirty="0" smtClean="0"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rgbClr val="FF00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Corbel" pitchFamily="34" charset="0"/>
                  </a:rPr>
                  <a:t>llelujah</a:t>
                </a:r>
                <a:endParaRPr lang="en-US" sz="11000" b="1" cap="none" spc="0" dirty="0">
                  <a:ln w="28575" cap="flat" cmpd="sng">
                    <a:solidFill>
                      <a:schemeClr val="tx1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Corbel" pitchFamily="34" charset="0"/>
                </a:endParaRPr>
              </a:p>
            </p:txBody>
          </p:sp>
        </p:grpSp>
        <p:pic>
          <p:nvPicPr>
            <p:cNvPr id="64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11560" y="0"/>
              <a:ext cx="619169" cy="67545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65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187624" y="548680"/>
              <a:ext cx="504056" cy="49520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66" name="Picture 14" descr="Image result for yellow flower clipart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475656" y="404664"/>
              <a:ext cx="504056" cy="49520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esus is seen with his arms raised up, wearing white and blue robes and hovering in rays of light. The word &quot;ascension&quot; is above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9558" t="6562" r="26081"/>
          <a:stretch>
            <a:fillRect/>
          </a:stretch>
        </p:blipFill>
        <p:spPr bwMode="auto">
          <a:xfrm>
            <a:off x="0" y="260648"/>
            <a:ext cx="4824536" cy="640871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83968" y="404664"/>
            <a:ext cx="468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600" b="1" i="1" dirty="0" smtClean="0">
                <a:ln w="28575">
                  <a:solidFill>
                    <a:schemeClr val="tx1"/>
                  </a:solidFill>
                </a:ln>
                <a:solidFill>
                  <a:srgbClr val="1D056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Il-Mulej Ġesù kien imtella’ </a:t>
            </a:r>
            <a:endParaRPr lang="mt-MT" sz="5600" b="1" i="1" dirty="0" smtClean="0">
              <a:ln w="28575">
                <a:solidFill>
                  <a:schemeClr val="tx1"/>
                </a:solidFill>
              </a:ln>
              <a:solidFill>
                <a:srgbClr val="1D056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sv-SE" sz="5600" b="1" i="1" dirty="0" smtClean="0">
                <a:ln w="28575">
                  <a:solidFill>
                    <a:schemeClr val="tx1"/>
                  </a:solidFill>
                </a:ln>
                <a:solidFill>
                  <a:srgbClr val="1D056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s-sema u qagħad </a:t>
            </a:r>
            <a:endParaRPr lang="mt-MT" sz="5600" b="1" i="1" dirty="0" smtClean="0">
              <a:ln w="28575">
                <a:solidFill>
                  <a:schemeClr val="tx1"/>
                </a:solidFill>
              </a:ln>
              <a:solidFill>
                <a:srgbClr val="1D056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sv-SE" sz="5600" b="1" i="1" dirty="0" smtClean="0">
                <a:ln w="28575">
                  <a:solidFill>
                    <a:schemeClr val="tx1"/>
                  </a:solidFill>
                </a:ln>
                <a:solidFill>
                  <a:srgbClr val="1D056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in-naħa </a:t>
            </a:r>
            <a:endParaRPr lang="mt-MT" sz="5600" b="1" i="1" dirty="0" smtClean="0">
              <a:ln w="28575">
                <a:solidFill>
                  <a:schemeClr val="tx1"/>
                </a:solidFill>
              </a:ln>
              <a:solidFill>
                <a:srgbClr val="1D056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sv-SE" sz="5600" b="1" i="1" dirty="0" smtClean="0">
                <a:ln w="28575">
                  <a:solidFill>
                    <a:schemeClr val="tx1"/>
                  </a:solidFill>
                </a:ln>
                <a:solidFill>
                  <a:srgbClr val="1D056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tal-lemin ta’ Alla.</a:t>
            </a:r>
            <a:endParaRPr lang="sv-SE" sz="5600" dirty="0">
              <a:ln w="28575">
                <a:solidFill>
                  <a:schemeClr val="tx1"/>
                </a:solidFill>
              </a:ln>
              <a:solidFill>
                <a:srgbClr val="1D056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saint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5040560" cy="7200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4679504" y="1556792"/>
            <a:ext cx="4464496" cy="406265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lvl="0" algn="ctr"/>
            <a:endParaRPr lang="mt-MT" b="1" dirty="0" smtClean="0">
              <a:solidFill>
                <a:prstClr val="black"/>
              </a:solidFill>
            </a:endParaRPr>
          </a:p>
          <a:p>
            <a:pPr lvl="0" algn="ctr"/>
            <a:r>
              <a:rPr lang="mt-MT" sz="6000" b="1" dirty="0" smtClean="0">
                <a:ln w="28575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Egħluq</a:t>
            </a:r>
          </a:p>
          <a:p>
            <a:pPr lvl="0" algn="ctr"/>
            <a:r>
              <a:rPr lang="mt-MT" sz="6000" b="1" dirty="0" smtClean="0">
                <a:ln w="28575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tal-</a:t>
            </a:r>
            <a:r>
              <a:rPr lang="sv-SE" sz="6000" b="1" dirty="0" smtClean="0">
                <a:ln w="28575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Evanġelju skont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66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sv-SE" sz="6000" b="1" dirty="0" smtClean="0">
                <a:ln w="28575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San Mark</a:t>
            </a:r>
            <a:endParaRPr lang="sv-SE" sz="6000" dirty="0">
              <a:ln w="28575">
                <a:solidFill>
                  <a:schemeClr val="tx1"/>
                </a:solidFill>
              </a:ln>
              <a:solidFill>
                <a:srgbClr val="0066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551723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4800" b="1" i="1" dirty="0" smtClean="0">
                <a:ln w="28575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Mk 16, 15-20</a:t>
            </a:r>
            <a:endParaRPr lang="sv-SE" sz="4800" b="1" i="1" dirty="0">
              <a:ln w="28575">
                <a:solidFill>
                  <a:schemeClr val="tx1"/>
                </a:solidFill>
              </a:ln>
              <a:solidFill>
                <a:srgbClr val="0066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7167" y="0"/>
            <a:ext cx="4150367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6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L-Evanġelju</a:t>
            </a:r>
            <a:endParaRPr lang="en-US" sz="66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ia.freebibleimages.org/stories/FB_GNPI_107_Jesus_Ascension/overview_images/001-gnpi-107-jesus-ascension.jpg?1493027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F’dak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iż-żmien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Ġesù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wera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ruħu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lill-Ħdax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qalilhom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  <a:endParaRPr lang="mt-MT" sz="5600" b="1" dirty="0" smtClean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198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</cp:revision>
  <dcterms:created xsi:type="dcterms:W3CDTF">2018-05-02T02:26:32Z</dcterms:created>
  <dcterms:modified xsi:type="dcterms:W3CDTF">2018-05-09T03:40:21Z</dcterms:modified>
</cp:coreProperties>
</file>