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0" r:id="rId5"/>
    <p:sldId id="261" r:id="rId6"/>
    <p:sldId id="259" r:id="rId7"/>
    <p:sldId id="263" r:id="rId8"/>
    <p:sldId id="262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4" r:id="rId17"/>
    <p:sldId id="277" r:id="rId18"/>
    <p:sldId id="276" r:id="rId19"/>
    <p:sldId id="278" r:id="rId20"/>
    <p:sldId id="281" r:id="rId21"/>
    <p:sldId id="279" r:id="rId22"/>
    <p:sldId id="280" r:id="rId23"/>
    <p:sldId id="282" r:id="rId24"/>
    <p:sldId id="283" r:id="rId25"/>
    <p:sldId id="265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3366"/>
    <a:srgbClr val="16DA29"/>
    <a:srgbClr val="008080"/>
    <a:srgbClr val="FF6600"/>
    <a:srgbClr val="0033CC"/>
    <a:srgbClr val="FF00FF"/>
    <a:srgbClr val="FF33CC"/>
    <a:srgbClr val="FFFF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6" autoAdjust="0"/>
    <p:restoredTop sz="94660"/>
  </p:normalViewPr>
  <p:slideViewPr>
    <p:cSldViewPr>
      <p:cViewPr>
        <p:scale>
          <a:sx n="60" d="100"/>
          <a:sy n="60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E4D5F-67EB-4EF1-BC85-EC9650E4C30E}" type="datetimeFigureOut">
              <a:rPr lang="en-GB" smtClean="0"/>
              <a:pPr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33141-7FAE-4FF1-A324-E62F36295CB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563888" y="476672"/>
            <a:ext cx="558011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Ħadd</a:t>
            </a:r>
            <a:r>
              <a:rPr lang="en-GB" sz="9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en-GB" sz="9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wara</a:t>
            </a:r>
            <a:endParaRPr lang="mt-MT" sz="9600" b="1" dirty="0" smtClean="0">
              <a:ln w="28575" cmpd="sng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GB" sz="9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it-</a:t>
            </a:r>
            <a:r>
              <a:rPr lang="en-GB" sz="9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Trinità</a:t>
            </a:r>
            <a:r>
              <a:rPr lang="en-GB" sz="9600" b="1" dirty="0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en-GB" sz="9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Qaddisa</a:t>
            </a:r>
            <a:endParaRPr lang="en-GB" sz="9600" b="1" dirty="0" smtClean="0">
              <a:ln w="28575" cmpd="sng">
                <a:solidFill>
                  <a:schemeClr val="tx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  <a:p>
            <a:endParaRPr lang="en-GB" sz="9600" b="1" dirty="0"/>
          </a:p>
          <a:p>
            <a:endParaRPr lang="en-GB" sz="9600" b="1" dirty="0" smtClean="0"/>
          </a:p>
        </p:txBody>
      </p:sp>
      <p:pic>
        <p:nvPicPr>
          <p:cNvPr id="27650" name="Picture 2" descr="Image result for sunday after the feast of holy trin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4176464" cy="4464496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 l="2751" t="2279" r="2751" b="1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Same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4919008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id-</a:t>
            </a:r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dixxipli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tiegħu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200" b="1" dirty="0" smtClean="0">
              <a:ln w="28575">
                <a:solidFill>
                  <a:schemeClr val="tx1"/>
                </a:solidFill>
              </a:ln>
              <a:solidFill>
                <a:srgbClr val="9900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qalu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200" b="1" dirty="0" err="1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Ġesù</a:t>
            </a:r>
            <a:r>
              <a:rPr lang="en-GB" sz="6200" b="1" dirty="0" smtClean="0">
                <a:ln w="28575">
                  <a:solidFill>
                    <a:schemeClr val="tx1"/>
                  </a:solidFill>
                </a:ln>
                <a:solidFill>
                  <a:srgbClr val="9900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</a:t>
            </a:r>
            <a:endParaRPr lang="mt-MT" sz="6200" b="1" dirty="0" smtClean="0">
              <a:ln w="28575">
                <a:solidFill>
                  <a:schemeClr val="tx1"/>
                </a:solidFill>
              </a:ln>
              <a:solidFill>
                <a:srgbClr val="9900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brick 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media.freebibleimages.org/stories/FB_GNPI_086_Washing_Feet/overview_images/001-gnpi-086-washing-feet.jpg?14889846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Round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4149080"/>
            <a:ext cx="73803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“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Fejn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tridna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mmorru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nħejju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biex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tiekol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ikla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tal-Għid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?”.</a:t>
            </a:r>
            <a:endParaRPr lang="en-GB" sz="5400" b="1" dirty="0">
              <a:ln w="28575"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edia.freebibleimages.org/stories/FB_GNPI_051_Disciples_Sent/overview_images/003-gnpi-051-disciples-sent.jpg?1505203783"/>
          <p:cNvPicPr>
            <a:picLocks noChangeAspect="1" noChangeArrowheads="1"/>
          </p:cNvPicPr>
          <p:nvPr/>
        </p:nvPicPr>
        <p:blipFill>
          <a:blip r:embed="rId2" cstate="print"/>
          <a:srcRect r="4326"/>
          <a:stretch>
            <a:fillRect/>
          </a:stretch>
        </p:blipFill>
        <p:spPr bwMode="auto">
          <a:xfrm>
            <a:off x="899592" y="0"/>
            <a:ext cx="8568952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Imbagħad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bagħat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08720"/>
            <a:ext cx="488467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tnejn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mid-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dixxipli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tiegħu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qalilhom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8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8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dia.freebibleimages.org/stories/FB_GNPI_086_Washing_Feet/overview_images/002-gnpi-086-washing-feet.jpg?1488984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964353"/>
            <a:ext cx="3707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“</a:t>
            </a:r>
            <a:r>
              <a:rPr lang="en-GB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Morru</a:t>
            </a:r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5200" b="1" dirty="0" smtClean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l-belt, u </a:t>
            </a:r>
            <a:r>
              <a:rPr lang="en-GB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tiltaqgħu</a:t>
            </a:r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ma’ </a:t>
            </a:r>
            <a:r>
              <a:rPr lang="en-GB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raġel</a:t>
            </a:r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iġorr</a:t>
            </a:r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ġarra</a:t>
            </a:r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200" b="1" dirty="0" err="1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ilma</a:t>
            </a:r>
            <a:r>
              <a:rPr lang="en-GB" sz="5200" b="1" dirty="0" smtClean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en-GB" sz="5200" b="1" dirty="0">
              <a:ln w="28575"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.freebibleimages.org/stories/FB_Last_Supper_Jesus/overview_images/002-last-supper-jesus.jpg?1436948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844824"/>
            <a:ext cx="3995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Morru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warajh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u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għidu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lil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sid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id-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dar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’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fejn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tarawh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dieħel</a:t>
            </a:r>
            <a:r>
              <a:rPr lang="en-GB" sz="5100" b="1" dirty="0" smtClean="0">
                <a:ln w="28575">
                  <a:solidFill>
                    <a:schemeClr val="tx1"/>
                  </a:solidFill>
                </a:ln>
                <a:solidFill>
                  <a:srgbClr val="CC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mt-MT" sz="5100" b="1" dirty="0" smtClean="0">
              <a:ln w="28575">
                <a:solidFill>
                  <a:schemeClr val="tx1"/>
                </a:solidFill>
              </a:ln>
              <a:solidFill>
                <a:srgbClr val="CC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old room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15816" y="1595021"/>
            <a:ext cx="62281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“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Qallek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Imgħallem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Fejn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hi l-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kamra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tiegħi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fiha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nista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’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niekol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101600">
                  <a:srgbClr val="FFC000">
                    <a:alpha val="6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ikla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tal-Għid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mad-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dixxipli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omic Sans MS" pitchFamily="66" charset="0"/>
              </a:rPr>
              <a:t>tiegħi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Comic Sans MS" pitchFamily="66" charset="0"/>
              </a:rPr>
              <a:t>?”.</a:t>
            </a:r>
            <a:endParaRPr lang="mt-MT" sz="4800" b="1" dirty="0" smtClean="0">
              <a:ln w="28575"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edia.freebibleimages.org/stories/FB_Last_Supper_Jesus/overview_images/003-last-supper-jesus.jpg?14369481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19872" y="1844824"/>
            <a:ext cx="57241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jurikom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kamra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kbira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fuq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imgħammra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lesta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Ħejjulna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hemmhekk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0066FF"/>
                </a:solidFill>
                <a:effectLst>
                  <a:glow rad="101600">
                    <a:srgbClr val="D0C83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”.</a:t>
            </a:r>
          </a:p>
          <a:p>
            <a:r>
              <a:rPr lang="en-GB" sz="5400" b="1" dirty="0" smtClean="0">
                <a:latin typeface="Comic Sans MS" pitchFamily="66" charset="0"/>
              </a:rPr>
              <a:t> </a:t>
            </a:r>
            <a:endParaRPr lang="en-GB" sz="5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S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4630">
            <a:off x="-27345" y="240974"/>
            <a:ext cx="9144000" cy="5178121"/>
          </a:xfrm>
          <a:prstGeom prst="snip1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3" name="Rectangle 2"/>
          <p:cNvSpPr/>
          <p:nvPr/>
        </p:nvSpPr>
        <p:spPr>
          <a:xfrm>
            <a:off x="0" y="465313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d-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dixxipli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marru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daħlu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fil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-belt</a:t>
            </a:r>
            <a:r>
              <a:rPr lang="mt-MT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sabu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kollox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kif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qalilhom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48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</a:t>
            </a:r>
            <a:r>
              <a:rPr lang="en-GB" sz="48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; </a:t>
            </a:r>
            <a:endParaRPr lang="en-GB" sz="4800" dirty="0">
              <a:ln w="28575">
                <a:solidFill>
                  <a:schemeClr val="tx1"/>
                </a:solidFill>
              </a:ln>
              <a:solidFill>
                <a:srgbClr val="99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edia.freebibleimages.org/stories/FB_GNPI_086_Washing_Feet/overview_images/003-gnpi-086-washing-feet.jpg?1488984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763688" y="378904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ħejjew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ikla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7200" b="1" dirty="0" err="1" smtClean="0">
                <a:ln w="285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tal-Għid</a:t>
            </a:r>
            <a:r>
              <a:rPr lang="en-GB" sz="7200" b="1" dirty="0" smtClean="0">
                <a:ln w="28575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en-GB" sz="7200" b="1" dirty="0">
              <a:ln w="28575">
                <a:solidFill>
                  <a:schemeClr val="tx1"/>
                </a:solidFill>
              </a:ln>
              <a:solidFill>
                <a:srgbClr val="CC0099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media.freebibleimages.org/stories/FB_Last_Supper_Jesus/overview_images/013-last-supper-jesus.jpg?1436948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626346"/>
            <a:ext cx="51480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100" b="1" dirty="0" err="1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Huma</a:t>
            </a:r>
            <a:r>
              <a:rPr lang="en-GB" sz="5100" b="1" dirty="0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en-GB" sz="5100" b="1" dirty="0" err="1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jieklu</a:t>
            </a:r>
            <a:r>
              <a:rPr lang="en-GB" sz="5100" b="1" dirty="0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100" b="1" dirty="0" err="1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</a:t>
            </a:r>
            <a:r>
              <a:rPr lang="en-GB" sz="5100" b="1" dirty="0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l-</a:t>
            </a:r>
            <a:r>
              <a:rPr lang="en-GB" sz="5100" b="1" dirty="0" err="1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ħobż</a:t>
            </a:r>
            <a:r>
              <a:rPr lang="en-GB" sz="5100" b="1" dirty="0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f’idejh</a:t>
            </a:r>
            <a:r>
              <a:rPr lang="en-GB" sz="5100" b="1" dirty="0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100" b="1" dirty="0" err="1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</a:t>
            </a:r>
            <a:endParaRPr lang="mt-MT" sz="5100" b="1" dirty="0" smtClean="0">
              <a:ln w="28575">
                <a:solidFill>
                  <a:srgbClr val="002060"/>
                </a:solidFill>
              </a:ln>
              <a:solidFill>
                <a:srgbClr val="CC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100" b="1" dirty="0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100" b="1" dirty="0" err="1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il-barka</a:t>
            </a:r>
            <a:r>
              <a:rPr lang="en-GB" sz="5100" b="1" dirty="0" smtClean="0">
                <a:ln w="28575">
                  <a:solidFill>
                    <a:srgbClr val="002060"/>
                  </a:solidFill>
                </a:ln>
                <a:solidFill>
                  <a:srgbClr val="CCFFFF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mt-MT" sz="5100" b="1" dirty="0" smtClean="0">
              <a:ln w="28575">
                <a:solidFill>
                  <a:srgbClr val="002060"/>
                </a:solidFill>
              </a:ln>
              <a:solidFill>
                <a:srgbClr val="CCFFFF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16016" y="0"/>
            <a:ext cx="4427984" cy="6858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/>
          <p:cNvSpPr/>
          <p:nvPr/>
        </p:nvSpPr>
        <p:spPr>
          <a:xfrm>
            <a:off x="0" y="0"/>
            <a:ext cx="6300192" cy="6858000"/>
          </a:xfrm>
          <a:prstGeom prst="parallelogram">
            <a:avLst>
              <a:gd name="adj" fmla="val 22999"/>
            </a:avLst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626" name="Picture 2" descr="Image result for corpus christi catholic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79512" y="260648"/>
            <a:ext cx="4824536" cy="6408712"/>
          </a:xfrm>
          <a:prstGeom prst="round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5602" name="Picture 2" descr="Image result for jesus face"/>
          <p:cNvPicPr>
            <a:picLocks noChangeAspect="1" noChangeArrowheads="1"/>
          </p:cNvPicPr>
          <p:nvPr/>
        </p:nvPicPr>
        <p:blipFill>
          <a:blip r:embed="rId3" cstate="print"/>
          <a:srcRect b="6912"/>
          <a:stretch>
            <a:fillRect/>
          </a:stretch>
        </p:blipFill>
        <p:spPr bwMode="auto">
          <a:xfrm flipH="1">
            <a:off x="2771797" y="260648"/>
            <a:ext cx="3384377" cy="5976664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4860032" y="0"/>
            <a:ext cx="4283968" cy="827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400" dirty="0" smtClean="0"/>
          </a:p>
          <a:p>
            <a:pPr algn="ctr"/>
            <a:r>
              <a:rPr lang="en-GB" sz="88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It-</a:t>
            </a:r>
            <a:r>
              <a:rPr lang="en-GB" sz="88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Tifkira</a:t>
            </a:r>
            <a:r>
              <a:rPr lang="en-GB" sz="88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</a:t>
            </a:r>
            <a:endParaRPr lang="mt-MT" sz="88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en-GB" sz="88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tal-Ġisem</a:t>
            </a:r>
            <a:r>
              <a:rPr lang="en-GB" sz="88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</a:t>
            </a:r>
            <a:endParaRPr lang="mt-MT" sz="88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en-GB" sz="88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u </a:t>
            </a:r>
            <a:endParaRPr lang="mt-MT" sz="88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en-GB" sz="88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tad-</a:t>
            </a:r>
            <a:r>
              <a:rPr lang="en-GB" sz="88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Demm</a:t>
            </a:r>
            <a:r>
              <a:rPr lang="en-GB" sz="88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 </a:t>
            </a:r>
            <a:r>
              <a:rPr lang="en-GB" sz="88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ta</a:t>
            </a:r>
            <a:r>
              <a:rPr lang="en-GB" sz="88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’ </a:t>
            </a:r>
            <a:r>
              <a:rPr lang="en-GB" sz="8800" b="1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Kristu</a:t>
            </a:r>
            <a:endParaRPr lang="en-GB" sz="8800" b="1" dirty="0" smtClean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  <a:p>
            <a:pPr algn="ctr"/>
            <a:r>
              <a:rPr lang="en-GB" sz="8800" b="1" cap="small" dirty="0" smtClean="0">
                <a:ln w="28575">
                  <a:solidFill>
                    <a:schemeClr val="tx1"/>
                  </a:solidFill>
                </a:ln>
                <a:solidFill>
                  <a:srgbClr val="003366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 </a:t>
            </a:r>
            <a:endParaRPr lang="en-GB" sz="8800" b="1" dirty="0">
              <a:ln w="28575">
                <a:solidFill>
                  <a:schemeClr val="tx1"/>
                </a:solidFill>
              </a:ln>
              <a:solidFill>
                <a:srgbClr val="003366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media.freebibleimages.org/stories/FB_GNPI_087_Last_Supper/overview_images/014-gnpi-087-last-supper.jpg?1490371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20914231">
            <a:off x="136108" y="430327"/>
            <a:ext cx="478363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qasmu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newwilhulhom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u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“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Ħudu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dan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600" b="1" dirty="0" err="1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ġismi</a:t>
            </a:r>
            <a:r>
              <a:rPr lang="en-GB" sz="5600" b="1" dirty="0" smtClean="0">
                <a:ln w="28575">
                  <a:solidFill>
                    <a:schemeClr val="tx1"/>
                  </a:solidFill>
                </a:ln>
                <a:solidFill>
                  <a:srgbClr val="99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”.</a:t>
            </a:r>
            <a:endParaRPr lang="en-GB" sz="5600" dirty="0">
              <a:ln w="28575">
                <a:solidFill>
                  <a:schemeClr val="tx1"/>
                </a:solidFill>
              </a:ln>
              <a:solidFill>
                <a:srgbClr val="99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freebibleimages.org/stories/FB_Last_Supper_Jesus/overview_images/014-last-supper-jesus.jpg?1436948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Imbagħad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kalċi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f’idejh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radd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il-ħajr</a:t>
            </a:r>
            <a:r>
              <a:rPr lang="mt-MT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newwilhulhom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u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lkoll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xorbu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minnu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atin typeface="Comic Sans MS" pitchFamily="66" charset="0"/>
              </a:rPr>
              <a:t> 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qalilhom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: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“Dan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huwa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demmi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id-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demm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tal-patt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jixxerred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għal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ħafna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2128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>
            <a:off x="0" y="393305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Tassew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ngħidilkom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ma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nixrobx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iżjed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FF33CC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mill-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frott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tad-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FF33C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dielja</a:t>
            </a:r>
            <a:endParaRPr lang="en-GB" sz="6000" b="1" dirty="0" smtClean="0">
              <a:ln w="28575">
                <a:solidFill>
                  <a:schemeClr val="tx1"/>
                </a:solidFill>
              </a:ln>
              <a:solidFill>
                <a:srgbClr val="FF33CC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solidFill>
                  <a:srgbClr val="FF33CC"/>
                </a:solidFill>
                <a:latin typeface="Comic Sans MS" pitchFamily="66" charset="0"/>
              </a:rPr>
              <a:t> </a:t>
            </a:r>
            <a:endParaRPr lang="en-GB" sz="6000" b="1" dirty="0">
              <a:solidFill>
                <a:srgbClr val="FF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459432"/>
            <a:ext cx="9756576" cy="7776864"/>
          </a:xfrm>
          <a:prstGeom prst="ellipse">
            <a:avLst/>
          </a:prstGeom>
          <a:noFill/>
          <a:effectLst>
            <a:softEdge rad="635000"/>
          </a:effectLst>
        </p:spPr>
      </p:pic>
      <p:pic>
        <p:nvPicPr>
          <p:cNvPr id="39938" name="Picture 2" descr="Image result for until I drink new wine in the kingdom of g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5832648" cy="7416824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4" name="Rectangle 3"/>
          <p:cNvSpPr/>
          <p:nvPr/>
        </p:nvSpPr>
        <p:spPr>
          <a:xfrm>
            <a:off x="4932040" y="548680"/>
            <a:ext cx="4211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dak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in-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nhar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li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nixrob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inbid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ġdid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fis-Saltna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’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Alla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”.</a:t>
            </a:r>
            <a:endParaRPr lang="en-GB" sz="6000" dirty="0">
              <a:solidFill>
                <a:srgbClr val="0033CC"/>
              </a:solidFill>
            </a:endParaRPr>
          </a:p>
        </p:txBody>
      </p:sp>
      <p:sp>
        <p:nvSpPr>
          <p:cNvPr id="3076" name="AutoShape 4" descr="Best Sea Wallpapers in High Quality, Ines Stine, 0.06 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8" name="AutoShape 6" descr="Best Sea Wallpapers in High Quality, Ines Stine, 0.06 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AutoShape 8" descr="Image result for sea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AutoShape 10" descr="Image result for sea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edia.freebibleimages.org/stories/FB_GNPI_087_Last_Supper/overview_images/018-gnpi-087-last-supper.jpg?1490371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t-MT" dirty="0"/>
          </a:p>
          <a:p>
            <a:pPr algn="ctr"/>
            <a:r>
              <a:rPr lang="en-GB" dirty="0"/>
              <a:t>  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Imbagħad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kantaw</a:t>
            </a:r>
            <a:r>
              <a:rPr lang="en-GB" sz="6000" b="1" dirty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6600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is-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salmi</a:t>
            </a:r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u </a:t>
            </a:r>
            <a:r>
              <a:rPr lang="en-GB" sz="6000" b="1" dirty="0" err="1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ħarġu</a:t>
            </a:r>
            <a:r>
              <a:rPr lang="en-GB" sz="6000" b="1" dirty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lejn</a:t>
            </a:r>
            <a:endParaRPr lang="mt-MT" sz="6000" b="1" dirty="0" smtClean="0">
              <a:ln w="28575">
                <a:solidFill>
                  <a:schemeClr val="tx1"/>
                </a:solidFill>
              </a:ln>
              <a:solidFill>
                <a:srgbClr val="6600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6000" b="1" dirty="0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l-</a:t>
            </a:r>
            <a:r>
              <a:rPr lang="en-GB" sz="6000" b="1" dirty="0" err="1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Għolja</a:t>
            </a:r>
            <a:r>
              <a:rPr lang="en-GB" sz="6000" b="1" dirty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6000" b="1" dirty="0" err="1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taż-Żebbuġ</a:t>
            </a:r>
            <a:r>
              <a:rPr lang="mt-MT" sz="6000" b="1" dirty="0" smtClean="0">
                <a:ln w="28575">
                  <a:solidFill>
                    <a:schemeClr val="tx1"/>
                  </a:solidFill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.</a:t>
            </a:r>
            <a:r>
              <a:rPr lang="en-GB" sz="6000" b="1" dirty="0" smtClean="0">
                <a:latin typeface="Comic Sans MS" pitchFamily="66" charset="0"/>
              </a:rPr>
              <a:t>.</a:t>
            </a:r>
            <a:endParaRPr lang="en-GB" sz="6000" b="1" dirty="0">
              <a:latin typeface="Comic Sans MS" pitchFamily="66" charset="0"/>
            </a:endParaRPr>
          </a:p>
          <a:p>
            <a:pPr algn="ctr"/>
            <a:r>
              <a:rPr lang="en-GB" sz="6000" b="1" dirty="0">
                <a:latin typeface="Comic Sans MS" pitchFamily="66" charset="0"/>
              </a:rPr>
              <a:t> 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white and grey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47864" y="4221088"/>
            <a:ext cx="5415585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7000" b="1" cap="none" spc="30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66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It-Tifħir</a:t>
            </a:r>
          </a:p>
          <a:p>
            <a:pPr algn="ctr"/>
            <a:r>
              <a:rPr lang="mt-MT" sz="7000" b="1" cap="none" spc="30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66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 lilek Kristu</a:t>
            </a:r>
            <a:endParaRPr lang="en-US" sz="7000" b="1" cap="none" spc="30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3366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  <p:pic>
        <p:nvPicPr>
          <p:cNvPr id="9" name="Picture 4" descr="Image result for white and grey background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rame">
            <a:avLst>
              <a:gd name="adj1" fmla="val 5374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/>
          <p:nvPr/>
        </p:nvSpPr>
        <p:spPr>
          <a:xfrm rot="19703712">
            <a:off x="-56405" y="905117"/>
            <a:ext cx="529388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7000" b="1" cap="none" spc="30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66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Il-Kelma </a:t>
            </a:r>
          </a:p>
          <a:p>
            <a:pPr algn="ctr"/>
            <a:r>
              <a:rPr lang="mt-MT" sz="7000" b="1" cap="none" spc="30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66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adugi" pitchFamily="34" charset="0"/>
              </a:rPr>
              <a:t>tal-Mulej</a:t>
            </a:r>
            <a:endParaRPr lang="en-US" sz="7000" b="1" cap="none" spc="30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3366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adugi" pitchFamily="34" charset="0"/>
            </a:endParaRPr>
          </a:p>
        </p:txBody>
      </p:sp>
      <p:sp>
        <p:nvSpPr>
          <p:cNvPr id="1032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Image result for eucharis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Image result for eucharis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Image result for eucharis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AutoShape 18" descr="Image result for eucharis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6672"/>
            <a:ext cx="39604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lumMod val="50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2856"/>
            <a:ext cx="39239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 </a:t>
            </a:r>
          </a:p>
          <a:p>
            <a:pPr algn="ctr"/>
            <a:r>
              <a:rPr lang="en-GB" sz="5600" b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Qari</a:t>
            </a:r>
            <a:r>
              <a:rPr lang="en-GB" sz="56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endParaRPr lang="mt-MT" sz="56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00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56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mill-</a:t>
            </a:r>
            <a:r>
              <a:rPr lang="en-GB" sz="5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Ktieb</a:t>
            </a:r>
            <a:r>
              <a:rPr lang="en-GB" sz="56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endParaRPr lang="mt-MT" sz="56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00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56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tal-Eżodu</a:t>
            </a:r>
            <a:endParaRPr lang="en-GB" sz="56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00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44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</a:t>
            </a:r>
            <a:r>
              <a:rPr lang="mt-MT" sz="44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ż 24, 3-8</a:t>
            </a:r>
            <a:endParaRPr lang="en-GB" sz="4400" b="1" i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33CC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ound2Same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3923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60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L-Ewwel Qari</a:t>
            </a:r>
            <a:endParaRPr lang="en-US" sz="60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00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228184" y="0"/>
            <a:ext cx="2915816" cy="685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 descr="https://catholiccat1.files.wordpress.com/2013/03/christ-the-c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4896544" cy="6858000"/>
          </a:xfrm>
          <a:prstGeom prst="round2Same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51520" y="2795349"/>
            <a:ext cx="8892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t-MT" dirty="0"/>
          </a:p>
          <a:p>
            <a:r>
              <a:rPr lang="en-GB" sz="58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Ngħolli</a:t>
            </a:r>
            <a:r>
              <a:rPr lang="en-GB" sz="58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mt-MT" sz="5800" b="1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en-GB" sz="58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l-</a:t>
            </a:r>
            <a:r>
              <a:rPr lang="en-GB" sz="58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kalċi</a:t>
            </a:r>
            <a:r>
              <a:rPr lang="en-GB" sz="58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mt-MT" sz="5800" b="1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r>
              <a:rPr lang="en-GB" sz="58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tas-salvazzjoni</a:t>
            </a:r>
            <a:r>
              <a:rPr lang="en-GB" sz="5800" b="1" dirty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,</a:t>
            </a:r>
          </a:p>
          <a:p>
            <a:r>
              <a:rPr lang="en-GB" sz="5800" b="1" dirty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u </a:t>
            </a:r>
            <a:r>
              <a:rPr lang="en-GB" sz="5800" b="1" dirty="0" err="1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isem</a:t>
            </a:r>
            <a:r>
              <a:rPr lang="en-GB" sz="5800" b="1" dirty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GB" sz="58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il-Mulej</a:t>
            </a:r>
            <a:r>
              <a:rPr lang="mt-MT" sz="58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GB" sz="5800" b="1" dirty="0" err="1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insejjaħ</a:t>
            </a:r>
            <a:r>
              <a:rPr lang="mt-MT" sz="5800" b="1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endParaRPr lang="en-GB" sz="5800" b="1" dirty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21217470">
            <a:off x="77808" y="346418"/>
            <a:ext cx="63369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Salm Responsorjali</a:t>
            </a:r>
          </a:p>
          <a:p>
            <a:pPr algn="ctr"/>
            <a:r>
              <a:rPr lang="mt-MT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66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Salm 115</a:t>
            </a:r>
            <a:endParaRPr lang="en-US" sz="54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6633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53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0"/>
            <a:ext cx="6421200" cy="6858000"/>
          </a:xfrm>
          <a:prstGeom prst="ellipse">
            <a:avLst/>
          </a:prstGeom>
          <a:noFill/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-252536" y="948690"/>
            <a:ext cx="396044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mt-MT" i="1" dirty="0" smtClean="0"/>
          </a:p>
          <a:p>
            <a:pPr algn="ctr"/>
            <a:endParaRPr lang="mt-MT" dirty="0" smtClean="0"/>
          </a:p>
          <a:p>
            <a:pPr algn="ctr"/>
            <a:r>
              <a:rPr lang="en-GB" dirty="0"/>
              <a:t> </a:t>
            </a:r>
          </a:p>
          <a:p>
            <a:pPr algn="ctr"/>
            <a:r>
              <a:rPr lang="en-GB" sz="58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Qari</a:t>
            </a:r>
            <a:endParaRPr lang="mt-MT" sz="58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58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GB" sz="58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mill-</a:t>
            </a:r>
            <a:r>
              <a:rPr lang="en-GB" sz="5800" b="1" dirty="0" err="1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Ittra</a:t>
            </a:r>
            <a:r>
              <a:rPr lang="en-GB" sz="58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</a:t>
            </a:r>
            <a:endParaRPr lang="mt-MT" sz="58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5800" b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lil-Lhud</a:t>
            </a:r>
            <a:endParaRPr lang="mt-MT" sz="58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endParaRPr lang="mt-MT" sz="8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4800" b="1" i="1" dirty="0" err="1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Lhud</a:t>
            </a:r>
            <a:r>
              <a:rPr lang="en-GB" sz="48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9, </a:t>
            </a:r>
            <a:endParaRPr lang="mt-MT" sz="4800" b="1" i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GB" sz="48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11-15</a:t>
            </a:r>
          </a:p>
          <a:p>
            <a:pPr algn="ctr"/>
            <a:endParaRPr lang="en-GB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1860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60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It-Tieni Qari</a:t>
            </a:r>
            <a:endParaRPr lang="en-US" sz="60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Image result for flower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9666" flipH="1">
            <a:off x="406117" y="1521830"/>
            <a:ext cx="2160240" cy="189439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0"/>
          </a:effectLst>
        </p:spPr>
      </p:pic>
      <p:pic>
        <p:nvPicPr>
          <p:cNvPr id="30" name="Picture 2" descr="Image result for flower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69666" flipH="1">
            <a:off x="2422341" y="4474159"/>
            <a:ext cx="2160240" cy="189439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0"/>
          </a:effectLst>
        </p:spPr>
      </p:pic>
      <p:grpSp>
        <p:nvGrpSpPr>
          <p:cNvPr id="7" name="Group 6"/>
          <p:cNvGrpSpPr/>
          <p:nvPr/>
        </p:nvGrpSpPr>
        <p:grpSpPr>
          <a:xfrm>
            <a:off x="251520" y="188640"/>
            <a:ext cx="2376264" cy="3528392"/>
            <a:chOff x="251520" y="188640"/>
            <a:chExt cx="2376264" cy="35283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Freeform 3"/>
            <p:cNvSpPr/>
            <p:nvPr/>
          </p:nvSpPr>
          <p:spPr>
            <a:xfrm>
              <a:off x="251520" y="188640"/>
              <a:ext cx="2376264" cy="3528392"/>
            </a:xfrm>
            <a:custGeom>
              <a:avLst/>
              <a:gdLst>
                <a:gd name="connsiteX0" fmla="*/ 619932 w 2991172"/>
                <a:gd name="connsiteY0" fmla="*/ 3502617 h 4602996"/>
                <a:gd name="connsiteX1" fmla="*/ 619932 w 2991172"/>
                <a:gd name="connsiteY1" fmla="*/ 3502617 h 4602996"/>
                <a:gd name="connsiteX2" fmla="*/ 0 w 2991172"/>
                <a:gd name="connsiteY2" fmla="*/ 3378630 h 4602996"/>
                <a:gd name="connsiteX3" fmla="*/ 1549830 w 2991172"/>
                <a:gd name="connsiteY3" fmla="*/ 0 h 4602996"/>
                <a:gd name="connsiteX4" fmla="*/ 2991172 w 2991172"/>
                <a:gd name="connsiteY4" fmla="*/ 4432515 h 4602996"/>
                <a:gd name="connsiteX5" fmla="*/ 2355742 w 2991172"/>
                <a:gd name="connsiteY5" fmla="*/ 4602996 h 4602996"/>
                <a:gd name="connsiteX6" fmla="*/ 1565328 w 2991172"/>
                <a:gd name="connsiteY6" fmla="*/ 790413 h 4602996"/>
                <a:gd name="connsiteX7" fmla="*/ 619932 w 2991172"/>
                <a:gd name="connsiteY7" fmla="*/ 3502617 h 46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1172" h="4602996">
                  <a:moveTo>
                    <a:pt x="619932" y="3502617"/>
                  </a:moveTo>
                  <a:lnTo>
                    <a:pt x="619932" y="3502617"/>
                  </a:lnTo>
                  <a:lnTo>
                    <a:pt x="0" y="3378630"/>
                  </a:lnTo>
                  <a:lnTo>
                    <a:pt x="1549830" y="0"/>
                  </a:lnTo>
                  <a:lnTo>
                    <a:pt x="2991172" y="4432515"/>
                  </a:lnTo>
                  <a:lnTo>
                    <a:pt x="2355742" y="4602996"/>
                  </a:lnTo>
                  <a:lnTo>
                    <a:pt x="1565328" y="790413"/>
                  </a:lnTo>
                  <a:lnTo>
                    <a:pt x="619932" y="350261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CC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323528" y="1340768"/>
              <a:ext cx="2160240" cy="798480"/>
            </a:xfrm>
            <a:custGeom>
              <a:avLst/>
              <a:gdLst>
                <a:gd name="connsiteX0" fmla="*/ 7749 w 2699288"/>
                <a:gd name="connsiteY0" fmla="*/ 490780 h 870488"/>
                <a:gd name="connsiteX1" fmla="*/ 534692 w 2699288"/>
                <a:gd name="connsiteY1" fmla="*/ 211810 h 870488"/>
                <a:gd name="connsiteX2" fmla="*/ 1278610 w 2699288"/>
                <a:gd name="connsiteY2" fmla="*/ 475281 h 870488"/>
                <a:gd name="connsiteX3" fmla="*/ 2363492 w 2699288"/>
                <a:gd name="connsiteY3" fmla="*/ 10332 h 870488"/>
                <a:gd name="connsiteX4" fmla="*/ 2688956 w 2699288"/>
                <a:gd name="connsiteY4" fmla="*/ 537274 h 870488"/>
                <a:gd name="connsiteX5" fmla="*/ 2425485 w 2699288"/>
                <a:gd name="connsiteY5" fmla="*/ 165315 h 870488"/>
                <a:gd name="connsiteX6" fmla="*/ 1201119 w 2699288"/>
                <a:gd name="connsiteY6" fmla="*/ 831742 h 870488"/>
                <a:gd name="connsiteX7" fmla="*/ 488197 w 2699288"/>
                <a:gd name="connsiteY7" fmla="*/ 397790 h 870488"/>
                <a:gd name="connsiteX8" fmla="*/ 7749 w 2699288"/>
                <a:gd name="connsiteY8" fmla="*/ 490780 h 87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88" h="870488">
                  <a:moveTo>
                    <a:pt x="7749" y="490780"/>
                  </a:moveTo>
                  <a:cubicBezTo>
                    <a:pt x="15498" y="459783"/>
                    <a:pt x="322882" y="214393"/>
                    <a:pt x="534692" y="211810"/>
                  </a:cubicBezTo>
                  <a:cubicBezTo>
                    <a:pt x="746502" y="209227"/>
                    <a:pt x="973810" y="508861"/>
                    <a:pt x="1278610" y="475281"/>
                  </a:cubicBezTo>
                  <a:cubicBezTo>
                    <a:pt x="1583410" y="441701"/>
                    <a:pt x="2128434" y="0"/>
                    <a:pt x="2363492" y="10332"/>
                  </a:cubicBezTo>
                  <a:cubicBezTo>
                    <a:pt x="2598550" y="20664"/>
                    <a:pt x="2678624" y="511444"/>
                    <a:pt x="2688956" y="537274"/>
                  </a:cubicBezTo>
                  <a:cubicBezTo>
                    <a:pt x="2699288" y="563105"/>
                    <a:pt x="2673458" y="116237"/>
                    <a:pt x="2425485" y="165315"/>
                  </a:cubicBezTo>
                  <a:cubicBezTo>
                    <a:pt x="2177512" y="214393"/>
                    <a:pt x="1524000" y="792996"/>
                    <a:pt x="1201119" y="831742"/>
                  </a:cubicBezTo>
                  <a:cubicBezTo>
                    <a:pt x="878238" y="870488"/>
                    <a:pt x="681926" y="457200"/>
                    <a:pt x="488197" y="397790"/>
                  </a:cubicBezTo>
                  <a:cubicBezTo>
                    <a:pt x="294468" y="338380"/>
                    <a:pt x="0" y="521777"/>
                    <a:pt x="7749" y="49078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CC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 rot="1597627">
              <a:off x="379026" y="1613902"/>
              <a:ext cx="1833220" cy="681472"/>
            </a:xfrm>
            <a:custGeom>
              <a:avLst/>
              <a:gdLst>
                <a:gd name="connsiteX0" fmla="*/ 7749 w 2699288"/>
                <a:gd name="connsiteY0" fmla="*/ 490780 h 870488"/>
                <a:gd name="connsiteX1" fmla="*/ 534692 w 2699288"/>
                <a:gd name="connsiteY1" fmla="*/ 211810 h 870488"/>
                <a:gd name="connsiteX2" fmla="*/ 1278610 w 2699288"/>
                <a:gd name="connsiteY2" fmla="*/ 475281 h 870488"/>
                <a:gd name="connsiteX3" fmla="*/ 2363492 w 2699288"/>
                <a:gd name="connsiteY3" fmla="*/ 10332 h 870488"/>
                <a:gd name="connsiteX4" fmla="*/ 2688956 w 2699288"/>
                <a:gd name="connsiteY4" fmla="*/ 537274 h 870488"/>
                <a:gd name="connsiteX5" fmla="*/ 2425485 w 2699288"/>
                <a:gd name="connsiteY5" fmla="*/ 165315 h 870488"/>
                <a:gd name="connsiteX6" fmla="*/ 1201119 w 2699288"/>
                <a:gd name="connsiteY6" fmla="*/ 831742 h 870488"/>
                <a:gd name="connsiteX7" fmla="*/ 488197 w 2699288"/>
                <a:gd name="connsiteY7" fmla="*/ 397790 h 870488"/>
                <a:gd name="connsiteX8" fmla="*/ 7749 w 2699288"/>
                <a:gd name="connsiteY8" fmla="*/ 490780 h 87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88" h="870488">
                  <a:moveTo>
                    <a:pt x="7749" y="490780"/>
                  </a:moveTo>
                  <a:cubicBezTo>
                    <a:pt x="15498" y="459783"/>
                    <a:pt x="322882" y="214393"/>
                    <a:pt x="534692" y="211810"/>
                  </a:cubicBezTo>
                  <a:cubicBezTo>
                    <a:pt x="746502" y="209227"/>
                    <a:pt x="973810" y="508861"/>
                    <a:pt x="1278610" y="475281"/>
                  </a:cubicBezTo>
                  <a:cubicBezTo>
                    <a:pt x="1583410" y="441701"/>
                    <a:pt x="2128434" y="0"/>
                    <a:pt x="2363492" y="10332"/>
                  </a:cubicBezTo>
                  <a:cubicBezTo>
                    <a:pt x="2598550" y="20664"/>
                    <a:pt x="2678624" y="511444"/>
                    <a:pt x="2688956" y="537274"/>
                  </a:cubicBezTo>
                  <a:cubicBezTo>
                    <a:pt x="2699288" y="563105"/>
                    <a:pt x="2673458" y="116237"/>
                    <a:pt x="2425485" y="165315"/>
                  </a:cubicBezTo>
                  <a:cubicBezTo>
                    <a:pt x="2177512" y="214393"/>
                    <a:pt x="1524000" y="792996"/>
                    <a:pt x="1201119" y="831742"/>
                  </a:cubicBezTo>
                  <a:cubicBezTo>
                    <a:pt x="878238" y="870488"/>
                    <a:pt x="681926" y="457200"/>
                    <a:pt x="488197" y="397790"/>
                  </a:cubicBezTo>
                  <a:cubicBezTo>
                    <a:pt x="294468" y="338380"/>
                    <a:pt x="0" y="521777"/>
                    <a:pt x="7749" y="49078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CC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2483768" y="836712"/>
            <a:ext cx="43973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t-MT" sz="9600" b="1" dirty="0" smtClean="0">
                <a:ln w="28575" cmpd="sng">
                  <a:solidFill>
                    <a:srgbClr val="00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llelujah</a:t>
            </a:r>
            <a:endParaRPr lang="en-US" sz="9600" b="1" cap="none" spc="0" dirty="0">
              <a:ln w="28575" cmpd="sng">
                <a:solidFill>
                  <a:srgbClr val="0033CC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67744" y="3068960"/>
            <a:ext cx="2376264" cy="3528392"/>
            <a:chOff x="251520" y="188640"/>
            <a:chExt cx="2376264" cy="35283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Freeform 9"/>
            <p:cNvSpPr/>
            <p:nvPr/>
          </p:nvSpPr>
          <p:spPr>
            <a:xfrm>
              <a:off x="251520" y="188640"/>
              <a:ext cx="2376264" cy="3528392"/>
            </a:xfrm>
            <a:custGeom>
              <a:avLst/>
              <a:gdLst>
                <a:gd name="connsiteX0" fmla="*/ 619932 w 2991172"/>
                <a:gd name="connsiteY0" fmla="*/ 3502617 h 4602996"/>
                <a:gd name="connsiteX1" fmla="*/ 619932 w 2991172"/>
                <a:gd name="connsiteY1" fmla="*/ 3502617 h 4602996"/>
                <a:gd name="connsiteX2" fmla="*/ 0 w 2991172"/>
                <a:gd name="connsiteY2" fmla="*/ 3378630 h 4602996"/>
                <a:gd name="connsiteX3" fmla="*/ 1549830 w 2991172"/>
                <a:gd name="connsiteY3" fmla="*/ 0 h 4602996"/>
                <a:gd name="connsiteX4" fmla="*/ 2991172 w 2991172"/>
                <a:gd name="connsiteY4" fmla="*/ 4432515 h 4602996"/>
                <a:gd name="connsiteX5" fmla="*/ 2355742 w 2991172"/>
                <a:gd name="connsiteY5" fmla="*/ 4602996 h 4602996"/>
                <a:gd name="connsiteX6" fmla="*/ 1565328 w 2991172"/>
                <a:gd name="connsiteY6" fmla="*/ 790413 h 4602996"/>
                <a:gd name="connsiteX7" fmla="*/ 619932 w 2991172"/>
                <a:gd name="connsiteY7" fmla="*/ 3502617 h 46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91172" h="4602996">
                  <a:moveTo>
                    <a:pt x="619932" y="3502617"/>
                  </a:moveTo>
                  <a:lnTo>
                    <a:pt x="619932" y="3502617"/>
                  </a:lnTo>
                  <a:lnTo>
                    <a:pt x="0" y="3378630"/>
                  </a:lnTo>
                  <a:lnTo>
                    <a:pt x="1549830" y="0"/>
                  </a:lnTo>
                  <a:lnTo>
                    <a:pt x="2991172" y="4432515"/>
                  </a:lnTo>
                  <a:lnTo>
                    <a:pt x="2355742" y="4602996"/>
                  </a:lnTo>
                  <a:lnTo>
                    <a:pt x="1565328" y="790413"/>
                  </a:lnTo>
                  <a:lnTo>
                    <a:pt x="619932" y="350261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CC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3528" y="1340768"/>
              <a:ext cx="2160240" cy="798480"/>
            </a:xfrm>
            <a:custGeom>
              <a:avLst/>
              <a:gdLst>
                <a:gd name="connsiteX0" fmla="*/ 7749 w 2699288"/>
                <a:gd name="connsiteY0" fmla="*/ 490780 h 870488"/>
                <a:gd name="connsiteX1" fmla="*/ 534692 w 2699288"/>
                <a:gd name="connsiteY1" fmla="*/ 211810 h 870488"/>
                <a:gd name="connsiteX2" fmla="*/ 1278610 w 2699288"/>
                <a:gd name="connsiteY2" fmla="*/ 475281 h 870488"/>
                <a:gd name="connsiteX3" fmla="*/ 2363492 w 2699288"/>
                <a:gd name="connsiteY3" fmla="*/ 10332 h 870488"/>
                <a:gd name="connsiteX4" fmla="*/ 2688956 w 2699288"/>
                <a:gd name="connsiteY4" fmla="*/ 537274 h 870488"/>
                <a:gd name="connsiteX5" fmla="*/ 2425485 w 2699288"/>
                <a:gd name="connsiteY5" fmla="*/ 165315 h 870488"/>
                <a:gd name="connsiteX6" fmla="*/ 1201119 w 2699288"/>
                <a:gd name="connsiteY6" fmla="*/ 831742 h 870488"/>
                <a:gd name="connsiteX7" fmla="*/ 488197 w 2699288"/>
                <a:gd name="connsiteY7" fmla="*/ 397790 h 870488"/>
                <a:gd name="connsiteX8" fmla="*/ 7749 w 2699288"/>
                <a:gd name="connsiteY8" fmla="*/ 490780 h 87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88" h="870488">
                  <a:moveTo>
                    <a:pt x="7749" y="490780"/>
                  </a:moveTo>
                  <a:cubicBezTo>
                    <a:pt x="15498" y="459783"/>
                    <a:pt x="322882" y="214393"/>
                    <a:pt x="534692" y="211810"/>
                  </a:cubicBezTo>
                  <a:cubicBezTo>
                    <a:pt x="746502" y="209227"/>
                    <a:pt x="973810" y="508861"/>
                    <a:pt x="1278610" y="475281"/>
                  </a:cubicBezTo>
                  <a:cubicBezTo>
                    <a:pt x="1583410" y="441701"/>
                    <a:pt x="2128434" y="0"/>
                    <a:pt x="2363492" y="10332"/>
                  </a:cubicBezTo>
                  <a:cubicBezTo>
                    <a:pt x="2598550" y="20664"/>
                    <a:pt x="2678624" y="511444"/>
                    <a:pt x="2688956" y="537274"/>
                  </a:cubicBezTo>
                  <a:cubicBezTo>
                    <a:pt x="2699288" y="563105"/>
                    <a:pt x="2673458" y="116237"/>
                    <a:pt x="2425485" y="165315"/>
                  </a:cubicBezTo>
                  <a:cubicBezTo>
                    <a:pt x="2177512" y="214393"/>
                    <a:pt x="1524000" y="792996"/>
                    <a:pt x="1201119" y="831742"/>
                  </a:cubicBezTo>
                  <a:cubicBezTo>
                    <a:pt x="878238" y="870488"/>
                    <a:pt x="681926" y="457200"/>
                    <a:pt x="488197" y="397790"/>
                  </a:cubicBezTo>
                  <a:cubicBezTo>
                    <a:pt x="294468" y="338380"/>
                    <a:pt x="0" y="521777"/>
                    <a:pt x="7749" y="49078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CC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 rot="1597627">
              <a:off x="379026" y="1613902"/>
              <a:ext cx="1833220" cy="681472"/>
            </a:xfrm>
            <a:custGeom>
              <a:avLst/>
              <a:gdLst>
                <a:gd name="connsiteX0" fmla="*/ 7749 w 2699288"/>
                <a:gd name="connsiteY0" fmla="*/ 490780 h 870488"/>
                <a:gd name="connsiteX1" fmla="*/ 534692 w 2699288"/>
                <a:gd name="connsiteY1" fmla="*/ 211810 h 870488"/>
                <a:gd name="connsiteX2" fmla="*/ 1278610 w 2699288"/>
                <a:gd name="connsiteY2" fmla="*/ 475281 h 870488"/>
                <a:gd name="connsiteX3" fmla="*/ 2363492 w 2699288"/>
                <a:gd name="connsiteY3" fmla="*/ 10332 h 870488"/>
                <a:gd name="connsiteX4" fmla="*/ 2688956 w 2699288"/>
                <a:gd name="connsiteY4" fmla="*/ 537274 h 870488"/>
                <a:gd name="connsiteX5" fmla="*/ 2425485 w 2699288"/>
                <a:gd name="connsiteY5" fmla="*/ 165315 h 870488"/>
                <a:gd name="connsiteX6" fmla="*/ 1201119 w 2699288"/>
                <a:gd name="connsiteY6" fmla="*/ 831742 h 870488"/>
                <a:gd name="connsiteX7" fmla="*/ 488197 w 2699288"/>
                <a:gd name="connsiteY7" fmla="*/ 397790 h 870488"/>
                <a:gd name="connsiteX8" fmla="*/ 7749 w 2699288"/>
                <a:gd name="connsiteY8" fmla="*/ 490780 h 87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9288" h="870488">
                  <a:moveTo>
                    <a:pt x="7749" y="490780"/>
                  </a:moveTo>
                  <a:cubicBezTo>
                    <a:pt x="15498" y="459783"/>
                    <a:pt x="322882" y="214393"/>
                    <a:pt x="534692" y="211810"/>
                  </a:cubicBezTo>
                  <a:cubicBezTo>
                    <a:pt x="746502" y="209227"/>
                    <a:pt x="973810" y="508861"/>
                    <a:pt x="1278610" y="475281"/>
                  </a:cubicBezTo>
                  <a:cubicBezTo>
                    <a:pt x="1583410" y="441701"/>
                    <a:pt x="2128434" y="0"/>
                    <a:pt x="2363492" y="10332"/>
                  </a:cubicBezTo>
                  <a:cubicBezTo>
                    <a:pt x="2598550" y="20664"/>
                    <a:pt x="2678624" y="511444"/>
                    <a:pt x="2688956" y="537274"/>
                  </a:cubicBezTo>
                  <a:cubicBezTo>
                    <a:pt x="2699288" y="563105"/>
                    <a:pt x="2673458" y="116237"/>
                    <a:pt x="2425485" y="165315"/>
                  </a:cubicBezTo>
                  <a:cubicBezTo>
                    <a:pt x="2177512" y="214393"/>
                    <a:pt x="1524000" y="792996"/>
                    <a:pt x="1201119" y="831742"/>
                  </a:cubicBezTo>
                  <a:cubicBezTo>
                    <a:pt x="878238" y="870488"/>
                    <a:pt x="681926" y="457200"/>
                    <a:pt x="488197" y="397790"/>
                  </a:cubicBezTo>
                  <a:cubicBezTo>
                    <a:pt x="294468" y="338380"/>
                    <a:pt x="0" y="521777"/>
                    <a:pt x="7749" y="49078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33CC"/>
              </a:solidFill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290" name="Picture 2" descr="Image result for flower desig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196752"/>
            <a:ext cx="3528392" cy="280831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499992" y="3717032"/>
            <a:ext cx="4397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t-MT" sz="9600" b="1" dirty="0" smtClean="0">
                <a:ln w="28575" cmpd="sng">
                  <a:solidFill>
                    <a:srgbClr val="0033CC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Ebrima" pitchFamily="2" charset="0"/>
                <a:ea typeface="Ebrima" pitchFamily="2" charset="0"/>
                <a:cs typeface="Ebrima" pitchFamily="2" charset="0"/>
              </a:rPr>
              <a:t>llelujah</a:t>
            </a:r>
            <a:endParaRPr lang="en-US" sz="9600" b="1" cap="none" spc="0" dirty="0">
              <a:ln w="28575" cmpd="sng">
                <a:solidFill>
                  <a:srgbClr val="0033CC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711485" y="5047282"/>
            <a:ext cx="2131017" cy="1554996"/>
          </a:xfrm>
          <a:custGeom>
            <a:avLst/>
            <a:gdLst>
              <a:gd name="connsiteX0" fmla="*/ 0 w 2131017"/>
              <a:gd name="connsiteY0" fmla="*/ 113654 h 1554996"/>
              <a:gd name="connsiteX1" fmla="*/ 2092271 w 2131017"/>
              <a:gd name="connsiteY1" fmla="*/ 67159 h 1554996"/>
              <a:gd name="connsiteX2" fmla="*/ 232474 w 2131017"/>
              <a:gd name="connsiteY2" fmla="*/ 516610 h 1554996"/>
              <a:gd name="connsiteX3" fmla="*/ 1596325 w 2131017"/>
              <a:gd name="connsiteY3" fmla="*/ 780081 h 1554996"/>
              <a:gd name="connsiteX4" fmla="*/ 697423 w 2131017"/>
              <a:gd name="connsiteY4" fmla="*/ 873071 h 1554996"/>
              <a:gd name="connsiteX5" fmla="*/ 1193369 w 2131017"/>
              <a:gd name="connsiteY5" fmla="*/ 1059050 h 1554996"/>
              <a:gd name="connsiteX6" fmla="*/ 836908 w 2131017"/>
              <a:gd name="connsiteY6" fmla="*/ 1229532 h 1554996"/>
              <a:gd name="connsiteX7" fmla="*/ 1084881 w 2131017"/>
              <a:gd name="connsiteY7" fmla="*/ 1477504 h 1554996"/>
              <a:gd name="connsiteX8" fmla="*/ 883403 w 2131017"/>
              <a:gd name="connsiteY8" fmla="*/ 1554996 h 15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017" h="1554996">
                <a:moveTo>
                  <a:pt x="0" y="113654"/>
                </a:moveTo>
                <a:cubicBezTo>
                  <a:pt x="1026762" y="56827"/>
                  <a:pt x="2053525" y="0"/>
                  <a:pt x="2092271" y="67159"/>
                </a:cubicBezTo>
                <a:cubicBezTo>
                  <a:pt x="2131017" y="134318"/>
                  <a:pt x="315132" y="397790"/>
                  <a:pt x="232474" y="516610"/>
                </a:cubicBezTo>
                <a:cubicBezTo>
                  <a:pt x="149816" y="635430"/>
                  <a:pt x="1518834" y="720671"/>
                  <a:pt x="1596325" y="780081"/>
                </a:cubicBezTo>
                <a:cubicBezTo>
                  <a:pt x="1673816" y="839491"/>
                  <a:pt x="764582" y="826576"/>
                  <a:pt x="697423" y="873071"/>
                </a:cubicBezTo>
                <a:cubicBezTo>
                  <a:pt x="630264" y="919566"/>
                  <a:pt x="1170121" y="999640"/>
                  <a:pt x="1193369" y="1059050"/>
                </a:cubicBezTo>
                <a:cubicBezTo>
                  <a:pt x="1216617" y="1118460"/>
                  <a:pt x="854989" y="1159790"/>
                  <a:pt x="836908" y="1229532"/>
                </a:cubicBezTo>
                <a:cubicBezTo>
                  <a:pt x="818827" y="1299274"/>
                  <a:pt x="1077132" y="1423260"/>
                  <a:pt x="1084881" y="1477504"/>
                </a:cubicBezTo>
                <a:cubicBezTo>
                  <a:pt x="1092630" y="1531748"/>
                  <a:pt x="988016" y="1543372"/>
                  <a:pt x="883403" y="1554996"/>
                </a:cubicBezTo>
              </a:path>
            </a:pathLst>
          </a:custGeom>
          <a:ln w="22225">
            <a:solidFill>
              <a:schemeClr val="bg1"/>
            </a:solidFill>
            <a:prstDash val="sys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Freeform 31"/>
          <p:cNvSpPr/>
          <p:nvPr/>
        </p:nvSpPr>
        <p:spPr>
          <a:xfrm rot="407444">
            <a:off x="5076056" y="5303004"/>
            <a:ext cx="1656184" cy="1554996"/>
          </a:xfrm>
          <a:custGeom>
            <a:avLst/>
            <a:gdLst>
              <a:gd name="connsiteX0" fmla="*/ 0 w 2131017"/>
              <a:gd name="connsiteY0" fmla="*/ 113654 h 1554996"/>
              <a:gd name="connsiteX1" fmla="*/ 2092271 w 2131017"/>
              <a:gd name="connsiteY1" fmla="*/ 67159 h 1554996"/>
              <a:gd name="connsiteX2" fmla="*/ 232474 w 2131017"/>
              <a:gd name="connsiteY2" fmla="*/ 516610 h 1554996"/>
              <a:gd name="connsiteX3" fmla="*/ 1596325 w 2131017"/>
              <a:gd name="connsiteY3" fmla="*/ 780081 h 1554996"/>
              <a:gd name="connsiteX4" fmla="*/ 697423 w 2131017"/>
              <a:gd name="connsiteY4" fmla="*/ 873071 h 1554996"/>
              <a:gd name="connsiteX5" fmla="*/ 1193369 w 2131017"/>
              <a:gd name="connsiteY5" fmla="*/ 1059050 h 1554996"/>
              <a:gd name="connsiteX6" fmla="*/ 836908 w 2131017"/>
              <a:gd name="connsiteY6" fmla="*/ 1229532 h 1554996"/>
              <a:gd name="connsiteX7" fmla="*/ 1084881 w 2131017"/>
              <a:gd name="connsiteY7" fmla="*/ 1477504 h 1554996"/>
              <a:gd name="connsiteX8" fmla="*/ 883403 w 2131017"/>
              <a:gd name="connsiteY8" fmla="*/ 1554996 h 15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017" h="1554996">
                <a:moveTo>
                  <a:pt x="0" y="113654"/>
                </a:moveTo>
                <a:cubicBezTo>
                  <a:pt x="1026762" y="56827"/>
                  <a:pt x="2053525" y="0"/>
                  <a:pt x="2092271" y="67159"/>
                </a:cubicBezTo>
                <a:cubicBezTo>
                  <a:pt x="2131017" y="134318"/>
                  <a:pt x="315132" y="397790"/>
                  <a:pt x="232474" y="516610"/>
                </a:cubicBezTo>
                <a:cubicBezTo>
                  <a:pt x="149816" y="635430"/>
                  <a:pt x="1518834" y="720671"/>
                  <a:pt x="1596325" y="780081"/>
                </a:cubicBezTo>
                <a:cubicBezTo>
                  <a:pt x="1673816" y="839491"/>
                  <a:pt x="764582" y="826576"/>
                  <a:pt x="697423" y="873071"/>
                </a:cubicBezTo>
                <a:cubicBezTo>
                  <a:pt x="630264" y="919566"/>
                  <a:pt x="1170121" y="999640"/>
                  <a:pt x="1193369" y="1059050"/>
                </a:cubicBezTo>
                <a:cubicBezTo>
                  <a:pt x="1216617" y="1118460"/>
                  <a:pt x="854989" y="1159790"/>
                  <a:pt x="836908" y="1229532"/>
                </a:cubicBezTo>
                <a:cubicBezTo>
                  <a:pt x="818827" y="1299274"/>
                  <a:pt x="1077132" y="1423260"/>
                  <a:pt x="1084881" y="1477504"/>
                </a:cubicBezTo>
                <a:cubicBezTo>
                  <a:pt x="1092630" y="1531748"/>
                  <a:pt x="988016" y="1543372"/>
                  <a:pt x="883403" y="1554996"/>
                </a:cubicBezTo>
              </a:path>
            </a:pathLst>
          </a:custGeom>
          <a:ln w="22225">
            <a:solidFill>
              <a:srgbClr val="0033CC"/>
            </a:solidFill>
            <a:prstDash val="sysDash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Round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 rot="20932479">
            <a:off x="-85314" y="547980"/>
            <a:ext cx="59046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n-NO" sz="7200" b="1" i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Dan </a:t>
            </a:r>
            <a:r>
              <a:rPr lang="nn-NO" sz="7200" b="1" i="1" cap="none" spc="0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hu ġismi</a:t>
            </a:r>
            <a:r>
              <a:rPr lang="nn-NO" sz="7200" b="1" i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mt-MT" sz="7200" b="1" i="1" cap="none" spc="0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nn-NO" sz="7200" b="1" i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GB" sz="72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660033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3182" y="1484784"/>
            <a:ext cx="6030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n-NO" sz="72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660033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Dan hu demmi.</a:t>
            </a:r>
            <a:endParaRPr lang="en-GB" sz="7200" b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660033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san marco"/>
          <p:cNvPicPr>
            <a:picLocks noChangeAspect="1" noChangeArrowheads="1"/>
          </p:cNvPicPr>
          <p:nvPr/>
        </p:nvPicPr>
        <p:blipFill>
          <a:blip r:embed="rId2" cstate="print">
            <a:lum bright="76000" contrast="8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484784"/>
            <a:ext cx="44999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/>
              <a:t> </a:t>
            </a:r>
          </a:p>
          <a:p>
            <a:pPr algn="ctr"/>
            <a:r>
              <a:rPr lang="nn-NO" sz="54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Qari </a:t>
            </a:r>
            <a:r>
              <a:rPr lang="nn-NO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mill-Evanġelju </a:t>
            </a:r>
            <a:r>
              <a:rPr lang="nn-NO" sz="5400" b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skont </a:t>
            </a:r>
            <a:endParaRPr lang="mt-MT" sz="54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00808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nn-NO" sz="5400" b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San Mark</a:t>
            </a:r>
            <a:endParaRPr lang="mt-MT" sz="5400" b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00808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nn-NO" sz="44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Mk </a:t>
            </a:r>
            <a:r>
              <a:rPr lang="nn-NO" sz="4400" b="1" i="1" dirty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14, </a:t>
            </a:r>
            <a:endParaRPr lang="mt-MT" sz="4400" b="1" i="1" dirty="0" smtClean="0">
              <a:ln w="28575" cmpd="sng">
                <a:solidFill>
                  <a:schemeClr val="tx1"/>
                </a:solidFill>
                <a:prstDash val="solid"/>
              </a:ln>
              <a:solidFill>
                <a:srgbClr val="00808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nn-NO" sz="4400" b="1" i="1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12-16.22-26</a:t>
            </a:r>
            <a:endParaRPr lang="nn-NO" sz="4400" b="1" i="1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808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nn-NO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8600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t-MT" sz="5400" b="1" cap="none" spc="0" dirty="0" smtClean="0">
                <a:ln w="2857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L-Evanġelju</a:t>
            </a:r>
            <a:endParaRPr lang="en-US" sz="5400" b="1" cap="none" spc="0" dirty="0">
              <a:ln w="2857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460" name="Picture 4" descr="Image result for san marco apostolo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51920" y="188640"/>
            <a:ext cx="5832648" cy="7128792"/>
          </a:xfrm>
          <a:prstGeom prst="ellipse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-243408"/>
            <a:ext cx="6120680" cy="4536504"/>
          </a:xfrm>
          <a:prstGeom prst="round2SameRect">
            <a:avLst/>
          </a:prstGeom>
          <a:noFill/>
          <a:effectLst>
            <a:softEdge rad="635000"/>
          </a:effectLst>
        </p:spPr>
      </p:pic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4600">
            <a:off x="-168978" y="2425380"/>
            <a:ext cx="6096000" cy="4505027"/>
          </a:xfrm>
          <a:prstGeom prst="round2DiagRect">
            <a:avLst>
              <a:gd name="adj1" fmla="val 41060"/>
              <a:gd name="adj2" fmla="val 0"/>
            </a:avLst>
          </a:prstGeom>
          <a:noFill/>
          <a:effectLst>
            <a:softEdge rad="635000"/>
          </a:effectLst>
        </p:spPr>
      </p:pic>
      <p:sp>
        <p:nvSpPr>
          <p:cNvPr id="5" name="Rectangle 4"/>
          <p:cNvSpPr/>
          <p:nvPr/>
        </p:nvSpPr>
        <p:spPr>
          <a:xfrm rot="21361947">
            <a:off x="83962" y="48773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Fl-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ewwel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jum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tal-Ażżmi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 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mt-MT" sz="5400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3441680"/>
            <a:ext cx="4499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meta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kienu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jissagrifikaw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il-ħaruf</a:t>
            </a:r>
            <a:endParaRPr lang="mt-MT" sz="5400" b="1" dirty="0" smtClean="0">
              <a:ln w="28575">
                <a:solidFill>
                  <a:schemeClr val="tx1"/>
                </a:solidFill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</a:t>
            </a:r>
            <a:r>
              <a:rPr lang="en-GB" sz="5400" b="1" dirty="0" err="1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tal-Għid</a:t>
            </a:r>
            <a:r>
              <a:rPr lang="en-GB" sz="5400" b="1" dirty="0" smtClean="0">
                <a:ln w="28575">
                  <a:solidFill>
                    <a:schemeClr val="tx1"/>
                  </a:solidFill>
                </a:ln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,</a:t>
            </a:r>
            <a:endParaRPr lang="en-GB" sz="5400" b="1" dirty="0">
              <a:ln w="28575">
                <a:solidFill>
                  <a:schemeClr val="tx1"/>
                </a:solidFill>
              </a:ln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247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44</cp:revision>
  <dcterms:created xsi:type="dcterms:W3CDTF">2018-05-27T11:05:59Z</dcterms:created>
  <dcterms:modified xsi:type="dcterms:W3CDTF">2018-05-30T02:04:17Z</dcterms:modified>
</cp:coreProperties>
</file>