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768" r:id="rId1"/>
    <p:sldMasterId id="2147483780" r:id="rId2"/>
  </p:sldMasterIdLst>
  <p:sldIdLst>
    <p:sldId id="368" r:id="rId3"/>
    <p:sldId id="285" r:id="rId4"/>
    <p:sldId id="343" r:id="rId5"/>
    <p:sldId id="286" r:id="rId6"/>
    <p:sldId id="344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69" r:id="rId21"/>
  </p:sldIdLst>
  <p:sldSz cx="11887200" cy="11887200"/>
  <p:notesSz cx="9144000" cy="6858000"/>
  <p:defaultTextStyle>
    <a:defPPr>
      <a:defRPr lang="en-US"/>
    </a:defPPr>
    <a:lvl1pPr marL="0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14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029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046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061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075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088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104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120" algn="l" defTabSz="91402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6600"/>
    <a:srgbClr val="FF9933"/>
    <a:srgbClr val="FFFFFF"/>
    <a:srgbClr val="CC9900"/>
    <a:srgbClr val="FF99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994" autoAdjust="0"/>
    <p:restoredTop sz="94660"/>
  </p:normalViewPr>
  <p:slideViewPr>
    <p:cSldViewPr snapToGrid="0">
      <p:cViewPr>
        <p:scale>
          <a:sx n="40" d="100"/>
          <a:sy n="40" d="100"/>
        </p:scale>
        <p:origin x="-2448" y="-708"/>
      </p:cViewPr>
      <p:guideLst>
        <p:guide orient="horz" pos="3745"/>
        <p:guide pos="374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484" y="3691791"/>
            <a:ext cx="10104247" cy="2548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959" y="6736174"/>
            <a:ext cx="8321297" cy="3036669"/>
          </a:xfrm>
        </p:spPr>
        <p:txBody>
          <a:bodyPr/>
          <a:lstStyle>
            <a:lvl1pPr marL="0" indent="0" algn="ctr">
              <a:buNone/>
              <a:defRPr/>
            </a:lvl1pPr>
            <a:lvl2pPr marL="678987" indent="0" algn="ctr">
              <a:buNone/>
              <a:defRPr/>
            </a:lvl2pPr>
            <a:lvl3pPr marL="1357974" indent="0" algn="ctr">
              <a:buNone/>
              <a:defRPr/>
            </a:lvl3pPr>
            <a:lvl4pPr marL="2036961" indent="0" algn="ctr">
              <a:buNone/>
              <a:defRPr/>
            </a:lvl4pPr>
            <a:lvl5pPr marL="2715948" indent="0" algn="ctr">
              <a:buNone/>
              <a:defRPr/>
            </a:lvl5pPr>
            <a:lvl6pPr marL="3394934" indent="0" algn="ctr">
              <a:buNone/>
              <a:defRPr/>
            </a:lvl6pPr>
            <a:lvl7pPr marL="4073921" indent="0" algn="ctr">
              <a:buNone/>
              <a:defRPr/>
            </a:lvl7pPr>
            <a:lvl8pPr marL="4752907" indent="0" algn="ctr">
              <a:buNone/>
              <a:defRPr/>
            </a:lvl8pPr>
            <a:lvl9pPr marL="543189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6E19AB-32FA-41CC-AF87-4F115EEF76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146797"/>
      </p:ext>
    </p:extLst>
  </p:cSld>
  <p:clrMapOvr>
    <a:masterClrMapping/>
  </p:clrMapOvr>
  <p:transition spd="slow" advClick="0" advTm="12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56C5B5-F2F9-4388-8CE6-97E4091CBED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021720"/>
      </p:ext>
    </p:extLst>
  </p:cSld>
  <p:clrMapOvr>
    <a:masterClrMapping/>
  </p:clrMapOvr>
  <p:transition spd="slow" advClick="0" advTm="12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9321" y="477859"/>
            <a:ext cx="2674426" cy="101402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465" y="477859"/>
            <a:ext cx="7779217" cy="101402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668AA-E7B7-4509-9A88-5C42DBDFB92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673519"/>
      </p:ext>
    </p:extLst>
  </p:cSld>
  <p:clrMapOvr>
    <a:masterClrMapping/>
  </p:clrMapOvr>
  <p:transition spd="slow" advClick="0" advTm="12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1484" y="3691791"/>
            <a:ext cx="10104247" cy="254854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82959" y="6736173"/>
            <a:ext cx="8321297" cy="3036669"/>
          </a:xfrm>
        </p:spPr>
        <p:txBody>
          <a:bodyPr/>
          <a:lstStyle>
            <a:lvl1pPr marL="0" indent="0" algn="ctr">
              <a:buNone/>
              <a:defRPr/>
            </a:lvl1pPr>
            <a:lvl2pPr marL="679069" indent="0" algn="ctr">
              <a:buNone/>
              <a:defRPr/>
            </a:lvl2pPr>
            <a:lvl3pPr marL="1358142" indent="0" algn="ctr">
              <a:buNone/>
              <a:defRPr/>
            </a:lvl3pPr>
            <a:lvl4pPr marL="2037213" indent="0" algn="ctr">
              <a:buNone/>
              <a:defRPr/>
            </a:lvl4pPr>
            <a:lvl5pPr marL="2716284" indent="0" algn="ctr">
              <a:buNone/>
              <a:defRPr/>
            </a:lvl5pPr>
            <a:lvl6pPr marL="3395355" indent="0" algn="ctr">
              <a:buNone/>
              <a:defRPr/>
            </a:lvl6pPr>
            <a:lvl7pPr marL="4074426" indent="0" algn="ctr">
              <a:buNone/>
              <a:defRPr/>
            </a:lvl7pPr>
            <a:lvl8pPr marL="4753496" indent="0" algn="ctr">
              <a:buNone/>
              <a:defRPr/>
            </a:lvl8pPr>
            <a:lvl9pPr marL="5432568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045EAF-0DF1-427E-B689-E36F838A82E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626808"/>
      </p:ext>
    </p:extLst>
  </p:cSld>
  <p:clrMapOvr>
    <a:masterClrMapping/>
  </p:clrMapOvr>
  <p:transition spd="slow" advClick="0" advTm="12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7D82E3-910C-4783-82A7-7DE9E1A0FE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670970"/>
      </p:ext>
    </p:extLst>
  </p:cSld>
  <p:clrMapOvr>
    <a:masterClrMapping/>
  </p:clrMapOvr>
  <p:transition spd="slow" advClick="0" advTm="1200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290" y="7637919"/>
            <a:ext cx="10101679" cy="2360998"/>
          </a:xfrm>
        </p:spPr>
        <p:txBody>
          <a:bodyPr anchor="t"/>
          <a:lstStyle>
            <a:lvl1pPr algn="l">
              <a:defRPr sz="5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290" y="5037995"/>
            <a:ext cx="10101679" cy="2599923"/>
          </a:xfrm>
        </p:spPr>
        <p:txBody>
          <a:bodyPr anchor="b"/>
          <a:lstStyle>
            <a:lvl1pPr marL="0" indent="0">
              <a:buNone/>
              <a:defRPr sz="3100"/>
            </a:lvl1pPr>
            <a:lvl2pPr marL="679069" indent="0">
              <a:buNone/>
              <a:defRPr sz="2800"/>
            </a:lvl2pPr>
            <a:lvl3pPr marL="1358142" indent="0">
              <a:buNone/>
              <a:defRPr sz="2400"/>
            </a:lvl3pPr>
            <a:lvl4pPr marL="2037213" indent="0">
              <a:buNone/>
              <a:defRPr sz="2100"/>
            </a:lvl4pPr>
            <a:lvl5pPr marL="2716284" indent="0">
              <a:buNone/>
              <a:defRPr sz="2100"/>
            </a:lvl5pPr>
            <a:lvl6pPr marL="3395355" indent="0">
              <a:buNone/>
              <a:defRPr sz="2100"/>
            </a:lvl6pPr>
            <a:lvl7pPr marL="4074426" indent="0">
              <a:buNone/>
              <a:defRPr sz="2100"/>
            </a:lvl7pPr>
            <a:lvl8pPr marL="4753496" indent="0">
              <a:buNone/>
              <a:defRPr sz="2100"/>
            </a:lvl8pPr>
            <a:lvl9pPr marL="5432568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770B7-4A6C-465D-BCA3-D3EC4002D1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075672"/>
      </p:ext>
    </p:extLst>
  </p:cSld>
  <p:clrMapOvr>
    <a:masterClrMapping/>
  </p:clrMapOvr>
  <p:transition spd="slow" advClick="0" advTm="1200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467" y="2774622"/>
            <a:ext cx="5225538" cy="78434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5632" y="2774622"/>
            <a:ext cx="5228106" cy="78434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D87EE-CDCF-4A79-B0F8-5DCD224A5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82541"/>
      </p:ext>
    </p:extLst>
  </p:cSld>
  <p:clrMapOvr>
    <a:masterClrMapping/>
  </p:clrMapOvr>
  <p:transition spd="slow" advClick="0" advTm="1200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69" y="475289"/>
            <a:ext cx="10700277" cy="198076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469" y="2661584"/>
            <a:ext cx="5253797" cy="110728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069" indent="0">
              <a:buNone/>
              <a:defRPr sz="3100" b="1"/>
            </a:lvl2pPr>
            <a:lvl3pPr marL="1358142" indent="0">
              <a:buNone/>
              <a:defRPr sz="2800" b="1"/>
            </a:lvl3pPr>
            <a:lvl4pPr marL="2037213" indent="0">
              <a:buNone/>
              <a:defRPr sz="2400" b="1"/>
            </a:lvl4pPr>
            <a:lvl5pPr marL="2716284" indent="0">
              <a:buNone/>
              <a:defRPr sz="2400" b="1"/>
            </a:lvl5pPr>
            <a:lvl6pPr marL="3395355" indent="0">
              <a:buNone/>
              <a:defRPr sz="2400" b="1"/>
            </a:lvl6pPr>
            <a:lvl7pPr marL="4074426" indent="0">
              <a:buNone/>
              <a:defRPr sz="2400" b="1"/>
            </a:lvl7pPr>
            <a:lvl8pPr marL="4753496" indent="0">
              <a:buNone/>
              <a:defRPr sz="2400" b="1"/>
            </a:lvl8pPr>
            <a:lvl9pPr marL="5432568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469" y="3768871"/>
            <a:ext cx="5253797" cy="684920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7379" y="2661584"/>
            <a:ext cx="5256367" cy="110728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9069" indent="0">
              <a:buNone/>
              <a:defRPr sz="3100" b="1"/>
            </a:lvl2pPr>
            <a:lvl3pPr marL="1358142" indent="0">
              <a:buNone/>
              <a:defRPr sz="2800" b="1"/>
            </a:lvl3pPr>
            <a:lvl4pPr marL="2037213" indent="0">
              <a:buNone/>
              <a:defRPr sz="2400" b="1"/>
            </a:lvl4pPr>
            <a:lvl5pPr marL="2716284" indent="0">
              <a:buNone/>
              <a:defRPr sz="2400" b="1"/>
            </a:lvl5pPr>
            <a:lvl6pPr marL="3395355" indent="0">
              <a:buNone/>
              <a:defRPr sz="2400" b="1"/>
            </a:lvl6pPr>
            <a:lvl7pPr marL="4074426" indent="0">
              <a:buNone/>
              <a:defRPr sz="2400" b="1"/>
            </a:lvl7pPr>
            <a:lvl8pPr marL="4753496" indent="0">
              <a:buNone/>
              <a:defRPr sz="2400" b="1"/>
            </a:lvl8pPr>
            <a:lvl9pPr marL="5432568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379" y="3768871"/>
            <a:ext cx="5256367" cy="684920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98E5D-EFC4-4915-8198-518392CADF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155917"/>
      </p:ext>
    </p:extLst>
  </p:cSld>
  <p:clrMapOvr>
    <a:masterClrMapping/>
  </p:clrMapOvr>
  <p:transition spd="slow" advClick="0" advTm="1200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4161ED-897B-497F-966E-E5487AB69FA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8617580"/>
      </p:ext>
    </p:extLst>
  </p:cSld>
  <p:clrMapOvr>
    <a:masterClrMapping/>
  </p:clrMapOvr>
  <p:transition spd="slow" advClick="0" advTm="1200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DB3084-7EE9-4BC6-90A3-D01FC7570F0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512507"/>
      </p:ext>
    </p:extLst>
  </p:cSld>
  <p:clrMapOvr>
    <a:masterClrMapping/>
  </p:clrMapOvr>
  <p:transition spd="slow" advClick="0" advTm="1200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61" y="472715"/>
            <a:ext cx="3912730" cy="201417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494" y="472717"/>
            <a:ext cx="6646246" cy="1014535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61" y="2486882"/>
            <a:ext cx="3912730" cy="8131186"/>
          </a:xfrm>
        </p:spPr>
        <p:txBody>
          <a:bodyPr/>
          <a:lstStyle>
            <a:lvl1pPr marL="0" indent="0">
              <a:buNone/>
              <a:defRPr sz="2100"/>
            </a:lvl1pPr>
            <a:lvl2pPr marL="679069" indent="0">
              <a:buNone/>
              <a:defRPr sz="1800"/>
            </a:lvl2pPr>
            <a:lvl3pPr marL="1358142" indent="0">
              <a:buNone/>
              <a:defRPr sz="1500"/>
            </a:lvl3pPr>
            <a:lvl4pPr marL="2037213" indent="0">
              <a:buNone/>
              <a:defRPr sz="1300"/>
            </a:lvl4pPr>
            <a:lvl5pPr marL="2716284" indent="0">
              <a:buNone/>
              <a:defRPr sz="1300"/>
            </a:lvl5pPr>
            <a:lvl6pPr marL="3395355" indent="0">
              <a:buNone/>
              <a:defRPr sz="1300"/>
            </a:lvl6pPr>
            <a:lvl7pPr marL="4074426" indent="0">
              <a:buNone/>
              <a:defRPr sz="1300"/>
            </a:lvl7pPr>
            <a:lvl8pPr marL="4753496" indent="0">
              <a:buNone/>
              <a:defRPr sz="1300"/>
            </a:lvl8pPr>
            <a:lvl9pPr marL="543256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8F6BE-E070-4D2B-9CB6-C264AED5FA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132622"/>
      </p:ext>
    </p:extLst>
  </p:cSld>
  <p:clrMapOvr>
    <a:masterClrMapping/>
  </p:clrMapOvr>
  <p:transition spd="slow" advClick="0" advTm="12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65ED70-C5D8-47BF-AE64-E442F364053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026925"/>
      </p:ext>
    </p:extLst>
  </p:cSld>
  <p:clrMapOvr>
    <a:masterClrMapping/>
  </p:clrMapOvr>
  <p:transition spd="slow" advClick="0" advTm="1200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171" y="8321301"/>
            <a:ext cx="7131806" cy="981394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0171" y="1061039"/>
            <a:ext cx="7131806" cy="7134374"/>
          </a:xfrm>
        </p:spPr>
        <p:txBody>
          <a:bodyPr/>
          <a:lstStyle>
            <a:lvl1pPr marL="0" indent="0">
              <a:buNone/>
              <a:defRPr sz="4900"/>
            </a:lvl1pPr>
            <a:lvl2pPr marL="679069" indent="0">
              <a:buNone/>
              <a:defRPr sz="4200"/>
            </a:lvl2pPr>
            <a:lvl3pPr marL="1358142" indent="0">
              <a:buNone/>
              <a:defRPr sz="3600"/>
            </a:lvl3pPr>
            <a:lvl4pPr marL="2037213" indent="0">
              <a:buNone/>
              <a:defRPr sz="3100"/>
            </a:lvl4pPr>
            <a:lvl5pPr marL="2716284" indent="0">
              <a:buNone/>
              <a:defRPr sz="3100"/>
            </a:lvl5pPr>
            <a:lvl6pPr marL="3395355" indent="0">
              <a:buNone/>
              <a:defRPr sz="3100"/>
            </a:lvl6pPr>
            <a:lvl7pPr marL="4074426" indent="0">
              <a:buNone/>
              <a:defRPr sz="3100"/>
            </a:lvl7pPr>
            <a:lvl8pPr marL="4753496" indent="0">
              <a:buNone/>
              <a:defRPr sz="3100"/>
            </a:lvl8pPr>
            <a:lvl9pPr marL="5432568" indent="0">
              <a:buNone/>
              <a:defRPr sz="3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171" y="9302691"/>
            <a:ext cx="7131806" cy="1395017"/>
          </a:xfrm>
        </p:spPr>
        <p:txBody>
          <a:bodyPr/>
          <a:lstStyle>
            <a:lvl1pPr marL="0" indent="0">
              <a:buNone/>
              <a:defRPr sz="2100"/>
            </a:lvl1pPr>
            <a:lvl2pPr marL="679069" indent="0">
              <a:buNone/>
              <a:defRPr sz="1800"/>
            </a:lvl2pPr>
            <a:lvl3pPr marL="1358142" indent="0">
              <a:buNone/>
              <a:defRPr sz="1500"/>
            </a:lvl3pPr>
            <a:lvl4pPr marL="2037213" indent="0">
              <a:buNone/>
              <a:defRPr sz="1300"/>
            </a:lvl4pPr>
            <a:lvl5pPr marL="2716284" indent="0">
              <a:buNone/>
              <a:defRPr sz="1300"/>
            </a:lvl5pPr>
            <a:lvl6pPr marL="3395355" indent="0">
              <a:buNone/>
              <a:defRPr sz="1300"/>
            </a:lvl6pPr>
            <a:lvl7pPr marL="4074426" indent="0">
              <a:buNone/>
              <a:defRPr sz="1300"/>
            </a:lvl7pPr>
            <a:lvl8pPr marL="4753496" indent="0">
              <a:buNone/>
              <a:defRPr sz="1300"/>
            </a:lvl8pPr>
            <a:lvl9pPr marL="5432568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B7CC8-09F6-42B4-AE2B-29703AC631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173592"/>
      </p:ext>
    </p:extLst>
  </p:cSld>
  <p:clrMapOvr>
    <a:masterClrMapping/>
  </p:clrMapOvr>
  <p:transition spd="slow" advClick="0" advTm="1200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7A017B-A99D-4EF8-9E69-6A2967A10DB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588255"/>
      </p:ext>
    </p:extLst>
  </p:cSld>
  <p:clrMapOvr>
    <a:masterClrMapping/>
  </p:clrMapOvr>
  <p:transition spd="slow" advClick="0" advTm="1200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19316" y="477855"/>
            <a:ext cx="2674426" cy="101402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3465" y="477855"/>
            <a:ext cx="7779217" cy="101402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785A09-0AFB-487E-8548-1DB235393F6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927821"/>
      </p:ext>
    </p:extLst>
  </p:cSld>
  <p:clrMapOvr>
    <a:masterClrMapping/>
  </p:clrMapOvr>
  <p:transition spd="slow" advClick="0" advTm="12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0293" y="7637919"/>
            <a:ext cx="10101679" cy="2360998"/>
          </a:xfrm>
        </p:spPr>
        <p:txBody>
          <a:bodyPr anchor="t"/>
          <a:lstStyle>
            <a:lvl1pPr algn="l">
              <a:defRPr sz="5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40293" y="5037995"/>
            <a:ext cx="10101679" cy="2599923"/>
          </a:xfrm>
        </p:spPr>
        <p:txBody>
          <a:bodyPr anchor="b"/>
          <a:lstStyle>
            <a:lvl1pPr marL="0" indent="0">
              <a:buNone/>
              <a:defRPr sz="3100"/>
            </a:lvl1pPr>
            <a:lvl2pPr marL="678987" indent="0">
              <a:buNone/>
              <a:defRPr sz="2800"/>
            </a:lvl2pPr>
            <a:lvl3pPr marL="1357974" indent="0">
              <a:buNone/>
              <a:defRPr sz="2400"/>
            </a:lvl3pPr>
            <a:lvl4pPr marL="2036961" indent="0">
              <a:buNone/>
              <a:defRPr sz="2100"/>
            </a:lvl4pPr>
            <a:lvl5pPr marL="2715948" indent="0">
              <a:buNone/>
              <a:defRPr sz="2100"/>
            </a:lvl5pPr>
            <a:lvl6pPr marL="3394934" indent="0">
              <a:buNone/>
              <a:defRPr sz="2100"/>
            </a:lvl6pPr>
            <a:lvl7pPr marL="4073921" indent="0">
              <a:buNone/>
              <a:defRPr sz="2100"/>
            </a:lvl7pPr>
            <a:lvl8pPr marL="4752907" indent="0">
              <a:buNone/>
              <a:defRPr sz="2100"/>
            </a:lvl8pPr>
            <a:lvl9pPr marL="5431895" indent="0">
              <a:buNone/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BE01C5-BF4A-4162-A20F-CC5FF19D8A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673078"/>
      </p:ext>
    </p:extLst>
  </p:cSld>
  <p:clrMapOvr>
    <a:masterClrMapping/>
  </p:clrMapOvr>
  <p:transition spd="slow" advClick="0" advTm="12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93467" y="2774622"/>
            <a:ext cx="5225538" cy="78434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65632" y="2774622"/>
            <a:ext cx="5228106" cy="7843446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5E326A-DFB4-45E7-AEFF-35FE969D00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303152"/>
      </p:ext>
    </p:extLst>
  </p:cSld>
  <p:clrMapOvr>
    <a:masterClrMapping/>
  </p:clrMapOvr>
  <p:transition spd="slow" advClick="0" advTm="12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69" y="475289"/>
            <a:ext cx="10700277" cy="1980769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469" y="2661584"/>
            <a:ext cx="5253797" cy="110728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8987" indent="0">
              <a:buNone/>
              <a:defRPr sz="3100" b="1"/>
            </a:lvl2pPr>
            <a:lvl3pPr marL="1357974" indent="0">
              <a:buNone/>
              <a:defRPr sz="2800" b="1"/>
            </a:lvl3pPr>
            <a:lvl4pPr marL="2036961" indent="0">
              <a:buNone/>
              <a:defRPr sz="2400" b="1"/>
            </a:lvl4pPr>
            <a:lvl5pPr marL="2715948" indent="0">
              <a:buNone/>
              <a:defRPr sz="2400" b="1"/>
            </a:lvl5pPr>
            <a:lvl6pPr marL="3394934" indent="0">
              <a:buNone/>
              <a:defRPr sz="2400" b="1"/>
            </a:lvl6pPr>
            <a:lvl7pPr marL="4073921" indent="0">
              <a:buNone/>
              <a:defRPr sz="2400" b="1"/>
            </a:lvl7pPr>
            <a:lvl8pPr marL="4752907" indent="0">
              <a:buNone/>
              <a:defRPr sz="2400" b="1"/>
            </a:lvl8pPr>
            <a:lvl9pPr marL="5431895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469" y="3768871"/>
            <a:ext cx="5253797" cy="684920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37384" y="2661584"/>
            <a:ext cx="5256367" cy="1107280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78987" indent="0">
              <a:buNone/>
              <a:defRPr sz="3100" b="1"/>
            </a:lvl2pPr>
            <a:lvl3pPr marL="1357974" indent="0">
              <a:buNone/>
              <a:defRPr sz="2800" b="1"/>
            </a:lvl3pPr>
            <a:lvl4pPr marL="2036961" indent="0">
              <a:buNone/>
              <a:defRPr sz="2400" b="1"/>
            </a:lvl4pPr>
            <a:lvl5pPr marL="2715948" indent="0">
              <a:buNone/>
              <a:defRPr sz="2400" b="1"/>
            </a:lvl5pPr>
            <a:lvl6pPr marL="3394934" indent="0">
              <a:buNone/>
              <a:defRPr sz="2400" b="1"/>
            </a:lvl6pPr>
            <a:lvl7pPr marL="4073921" indent="0">
              <a:buNone/>
              <a:defRPr sz="2400" b="1"/>
            </a:lvl7pPr>
            <a:lvl8pPr marL="4752907" indent="0">
              <a:buNone/>
              <a:defRPr sz="2400" b="1"/>
            </a:lvl8pPr>
            <a:lvl9pPr marL="5431895" indent="0">
              <a:buNone/>
              <a:defRPr sz="2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37384" y="3768871"/>
            <a:ext cx="5256367" cy="6849205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DA3F0-E6CC-4A6F-B341-AE911DDB52B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74875"/>
      </p:ext>
    </p:extLst>
  </p:cSld>
  <p:clrMapOvr>
    <a:masterClrMapping/>
  </p:clrMapOvr>
  <p:transition spd="slow" advClick="0" advTm="12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3546F7-5B43-499C-BAB4-9B11BF503B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444314"/>
      </p:ext>
    </p:extLst>
  </p:cSld>
  <p:clrMapOvr>
    <a:masterClrMapping/>
  </p:clrMapOvr>
  <p:transition spd="slow" advClick="0" advTm="12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22377B-D9EC-4A8E-B7CD-A48FE74DA4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818925"/>
      </p:ext>
    </p:extLst>
  </p:cSld>
  <p:clrMapOvr>
    <a:masterClrMapping/>
  </p:clrMapOvr>
  <p:transition spd="slow" advClick="0" advTm="12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461" y="472715"/>
            <a:ext cx="3912730" cy="201417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7494" y="472717"/>
            <a:ext cx="6646246" cy="10145354"/>
          </a:xfrm>
        </p:spPr>
        <p:txBody>
          <a:bodyPr/>
          <a:lstStyle>
            <a:lvl1pPr>
              <a:defRPr sz="4900"/>
            </a:lvl1pPr>
            <a:lvl2pPr>
              <a:defRPr sz="4200"/>
            </a:lvl2pPr>
            <a:lvl3pPr>
              <a:defRPr sz="36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461" y="2486882"/>
            <a:ext cx="3912730" cy="8131186"/>
          </a:xfrm>
        </p:spPr>
        <p:txBody>
          <a:bodyPr/>
          <a:lstStyle>
            <a:lvl1pPr marL="0" indent="0">
              <a:buNone/>
              <a:defRPr sz="2100"/>
            </a:lvl1pPr>
            <a:lvl2pPr marL="678987" indent="0">
              <a:buNone/>
              <a:defRPr sz="1800"/>
            </a:lvl2pPr>
            <a:lvl3pPr marL="1357974" indent="0">
              <a:buNone/>
              <a:defRPr sz="1500"/>
            </a:lvl3pPr>
            <a:lvl4pPr marL="2036961" indent="0">
              <a:buNone/>
              <a:defRPr sz="1300"/>
            </a:lvl4pPr>
            <a:lvl5pPr marL="2715948" indent="0">
              <a:buNone/>
              <a:defRPr sz="1300"/>
            </a:lvl5pPr>
            <a:lvl6pPr marL="3394934" indent="0">
              <a:buNone/>
              <a:defRPr sz="1300"/>
            </a:lvl6pPr>
            <a:lvl7pPr marL="4073921" indent="0">
              <a:buNone/>
              <a:defRPr sz="1300"/>
            </a:lvl7pPr>
            <a:lvl8pPr marL="4752907" indent="0">
              <a:buNone/>
              <a:defRPr sz="1300"/>
            </a:lvl8pPr>
            <a:lvl9pPr marL="543189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658714-6A3D-4512-A667-5FF3BA4FE25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44647"/>
      </p:ext>
    </p:extLst>
  </p:cSld>
  <p:clrMapOvr>
    <a:masterClrMapping/>
  </p:clrMapOvr>
  <p:transition spd="slow" advClick="0" advTm="12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0172" y="8321304"/>
            <a:ext cx="7131806" cy="981394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30172" y="1061047"/>
            <a:ext cx="7131806" cy="7134374"/>
          </a:xfrm>
        </p:spPr>
        <p:txBody>
          <a:bodyPr/>
          <a:lstStyle>
            <a:lvl1pPr marL="0" indent="0">
              <a:buNone/>
              <a:defRPr sz="4900"/>
            </a:lvl1pPr>
            <a:lvl2pPr marL="678987" indent="0">
              <a:buNone/>
              <a:defRPr sz="4200"/>
            </a:lvl2pPr>
            <a:lvl3pPr marL="1357974" indent="0">
              <a:buNone/>
              <a:defRPr sz="3600"/>
            </a:lvl3pPr>
            <a:lvl4pPr marL="2036961" indent="0">
              <a:buNone/>
              <a:defRPr sz="3100"/>
            </a:lvl4pPr>
            <a:lvl5pPr marL="2715948" indent="0">
              <a:buNone/>
              <a:defRPr sz="3100"/>
            </a:lvl5pPr>
            <a:lvl6pPr marL="3394934" indent="0">
              <a:buNone/>
              <a:defRPr sz="3100"/>
            </a:lvl6pPr>
            <a:lvl7pPr marL="4073921" indent="0">
              <a:buNone/>
              <a:defRPr sz="3100"/>
            </a:lvl7pPr>
            <a:lvl8pPr marL="4752907" indent="0">
              <a:buNone/>
              <a:defRPr sz="3100"/>
            </a:lvl8pPr>
            <a:lvl9pPr marL="5431895" indent="0">
              <a:buNone/>
              <a:defRPr sz="31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30172" y="9302691"/>
            <a:ext cx="7131806" cy="1395017"/>
          </a:xfrm>
        </p:spPr>
        <p:txBody>
          <a:bodyPr/>
          <a:lstStyle>
            <a:lvl1pPr marL="0" indent="0">
              <a:buNone/>
              <a:defRPr sz="2100"/>
            </a:lvl1pPr>
            <a:lvl2pPr marL="678987" indent="0">
              <a:buNone/>
              <a:defRPr sz="1800"/>
            </a:lvl2pPr>
            <a:lvl3pPr marL="1357974" indent="0">
              <a:buNone/>
              <a:defRPr sz="1500"/>
            </a:lvl3pPr>
            <a:lvl4pPr marL="2036961" indent="0">
              <a:buNone/>
              <a:defRPr sz="1300"/>
            </a:lvl4pPr>
            <a:lvl5pPr marL="2715948" indent="0">
              <a:buNone/>
              <a:defRPr sz="1300"/>
            </a:lvl5pPr>
            <a:lvl6pPr marL="3394934" indent="0">
              <a:buNone/>
              <a:defRPr sz="1300"/>
            </a:lvl6pPr>
            <a:lvl7pPr marL="4073921" indent="0">
              <a:buNone/>
              <a:defRPr sz="1300"/>
            </a:lvl7pPr>
            <a:lvl8pPr marL="4752907" indent="0">
              <a:buNone/>
              <a:defRPr sz="1300"/>
            </a:lvl8pPr>
            <a:lvl9pPr marL="5431895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23D18D-FC52-429B-836E-74479BDA65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809076"/>
      </p:ext>
    </p:extLst>
  </p:cSld>
  <p:clrMapOvr>
    <a:masterClrMapping/>
  </p:clrMapOvr>
  <p:transition spd="slow" advClick="0" advTm="12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5000">
              <a:srgbClr val="000066"/>
            </a:gs>
            <a:gs pos="10001">
              <a:srgbClr val="000000"/>
            </a:gs>
            <a:gs pos="90000">
              <a:srgbClr val="000000"/>
            </a:gs>
            <a:gs pos="100000">
              <a:srgbClr val="00006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4364" y="478792"/>
            <a:ext cx="1069848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76" tIns="48837" rIns="97676" bIns="4883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4364" y="2773688"/>
            <a:ext cx="10698480" cy="7845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76" tIns="48837" rIns="97676" bIns="4883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4360" y="10822319"/>
            <a:ext cx="2773680" cy="83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76" tIns="48837" rIns="97676" bIns="48837" numCol="1" anchor="t" anchorCtr="0" compatLnSpc="1">
            <a:prstTxWarp prst="textNoShape">
              <a:avLst/>
            </a:prstTxWarp>
          </a:bodyPr>
          <a:lstStyle>
            <a:lvl1pPr defTabSz="976044">
              <a:defRPr sz="15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3536" y="10822319"/>
            <a:ext cx="3760152" cy="83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76" tIns="48837" rIns="97676" bIns="48837" numCol="1" anchor="t" anchorCtr="0" compatLnSpc="1">
            <a:prstTxWarp prst="textNoShape">
              <a:avLst/>
            </a:prstTxWarp>
          </a:bodyPr>
          <a:lstStyle>
            <a:lvl1pPr algn="ctr" defTabSz="976044">
              <a:defRPr sz="15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60" y="10822319"/>
            <a:ext cx="2773680" cy="8310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76" tIns="48837" rIns="97676" bIns="48837" numCol="1" anchor="t" anchorCtr="0" compatLnSpc="1">
            <a:prstTxWarp prst="textNoShape">
              <a:avLst/>
            </a:prstTxWarp>
          </a:bodyPr>
          <a:lstStyle>
            <a:lvl1pPr algn="r" defTabSz="976044">
              <a:defRPr sz="15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C93AC8E-226D-4334-B2F8-2BF726B331EA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4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ransition spd="slow" advClick="0" advTm="12000"/>
  <p:txStyles>
    <p:titleStyle>
      <a:lvl1pPr algn="ctr" defTabSz="97604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7604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97604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97604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976044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678987" algn="ctr" defTabSz="976044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357974" algn="ctr" defTabSz="976044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2036961" algn="ctr" defTabSz="976044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715948" algn="ctr" defTabSz="976044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67785" indent="-367785" algn="l" defTabSz="976044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94511" indent="-306488" algn="l" defTabSz="976044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21236" indent="-245189" algn="l" defTabSz="976044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09260" indent="-242834" algn="l" defTabSz="976044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97278" indent="-245189" algn="l" defTabSz="976044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876264" indent="-245189" algn="l" defTabSz="97604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555253" indent="-245189" algn="l" defTabSz="97604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4234240" indent="-245189" algn="l" defTabSz="97604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913225" indent="-245189" algn="l" defTabSz="976044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8987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57974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36961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15948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394934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73921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52907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1895" algn="l" defTabSz="135797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66"/>
            </a:gs>
            <a:gs pos="5000">
              <a:srgbClr val="000066"/>
            </a:gs>
            <a:gs pos="10001">
              <a:srgbClr val="000000"/>
            </a:gs>
            <a:gs pos="90000">
              <a:srgbClr val="000000"/>
            </a:gs>
            <a:gs pos="100000">
              <a:srgbClr val="000066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93469" y="477854"/>
            <a:ext cx="10700277" cy="19807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89" tIns="48842" rIns="97689" bIns="4884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93469" y="2774622"/>
            <a:ext cx="10700277" cy="7843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89" tIns="48842" rIns="97689" bIns="488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93464" y="10823595"/>
            <a:ext cx="2774620" cy="8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89" tIns="48842" rIns="97689" bIns="48842" numCol="1" anchor="t" anchorCtr="0" compatLnSpc="1">
            <a:prstTxWarp prst="textNoShape">
              <a:avLst/>
            </a:prstTxWarp>
          </a:bodyPr>
          <a:lstStyle>
            <a:lvl1pPr defTabSz="976163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64309" y="10823595"/>
            <a:ext cx="3758586" cy="8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89" tIns="48842" rIns="97689" bIns="48842" numCol="1" anchor="t" anchorCtr="0" compatLnSpc="1">
            <a:prstTxWarp prst="textNoShape">
              <a:avLst/>
            </a:prstTxWarp>
          </a:bodyPr>
          <a:lstStyle>
            <a:lvl1pPr algn="ctr" defTabSz="976163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19119" y="10823595"/>
            <a:ext cx="2774620" cy="829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7689" tIns="48842" rIns="97689" bIns="48842" numCol="1" anchor="t" anchorCtr="0" compatLnSpc="1">
            <a:prstTxWarp prst="textNoShape">
              <a:avLst/>
            </a:prstTxWarp>
          </a:bodyPr>
          <a:lstStyle>
            <a:lvl1pPr algn="r" defTabSz="976163">
              <a:defRPr sz="15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A6CAF28-8B93-4F20-BE89-4C8DF0A4B763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30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 advClick="0" advTm="12000"/>
  <p:txStyles>
    <p:titleStyle>
      <a:lvl1pPr algn="ctr" defTabSz="9761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761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9761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9761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976163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679069" algn="ctr" defTabSz="9761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1358142" algn="ctr" defTabSz="9761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2037213" algn="ctr" defTabSz="9761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2716284" algn="ctr" defTabSz="976163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67831" indent="-367831" algn="l" defTabSz="9761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+mn-ea"/>
          <a:cs typeface="+mn-cs"/>
        </a:defRPr>
      </a:lvl1pPr>
      <a:lvl2pPr marL="794608" indent="-306524" algn="l" defTabSz="976163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21384" indent="-245219" algn="l" defTabSz="9761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709469" indent="-242863" algn="l" defTabSz="9761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4pPr>
      <a:lvl5pPr marL="2197549" indent="-245219" algn="l" defTabSz="9761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876619" indent="-245219" algn="l" defTabSz="9761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555693" indent="-245219" algn="l" defTabSz="9761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4234764" indent="-245219" algn="l" defTabSz="9761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913834" indent="-245219" algn="l" defTabSz="976163" rtl="0" fontAlgn="base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79069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58142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037213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716284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395355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074426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753496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432568" algn="l" defTabSz="1358142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99" y="2045372"/>
            <a:ext cx="4858500" cy="750795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403205" y="3221548"/>
            <a:ext cx="4557651" cy="54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VESTIS HONORIS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endParaRPr lang="mt-MT" sz="60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LIBSA                            TA’ ĠIEĦ                     LIL MARIJA</a:t>
            </a:r>
          </a:p>
        </p:txBody>
      </p:sp>
      <p:pic>
        <p:nvPicPr>
          <p:cNvPr id="3" name="Vestis Honoris __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021178" y="5638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643678"/>
      </p:ext>
    </p:extLst>
  </p:cSld>
  <p:clrMapOvr>
    <a:masterClrMapping/>
  </p:clrMapOvr>
  <p:transition spd="slow" advClick="0"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998408" y="928921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 tal-</a:t>
            </a:r>
            <a:r>
              <a:rPr lang="mt-MT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borra</a:t>
            </a:r>
            <a:r>
              <a:rPr lang="fr-FR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4998408" y="4430310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beraq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244" name="Rectangle 2"/>
          <p:cNvSpPr>
            <a:spLocks noChangeArrowheads="1"/>
          </p:cNvSpPr>
          <p:nvPr/>
        </p:nvSpPr>
        <p:spPr bwMode="auto">
          <a:xfrm>
            <a:off x="5054137" y="8146647"/>
            <a:ext cx="7068343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s-sħab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23226"/>
            <a:ext cx="4998409" cy="332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" y="3450875"/>
            <a:ext cx="4996310" cy="3866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384995"/>
            <a:ext cx="5054129" cy="3032478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244389"/>
      </p:ext>
    </p:extLst>
  </p:cSld>
  <p:clrMapOvr>
    <a:masterClrMapping/>
  </p:clrMapOvr>
  <p:transition spd="slow" advClick="0" advTm="26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4903480" y="928921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 ta</a:t>
            </a:r>
            <a:r>
              <a:rPr lang="mt-MT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fr-FR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tajr</a:t>
            </a:r>
            <a:r>
              <a:rPr lang="fr-FR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4903480" y="4316009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ħut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4717738" y="7937097"/>
            <a:ext cx="730980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annimali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346" y="-19049"/>
            <a:ext cx="5114925" cy="3409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13994"/>
            <a:ext cx="4960728" cy="41298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98" y="6928609"/>
            <a:ext cx="5119523" cy="3595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05839"/>
      </p:ext>
    </p:extLst>
  </p:cSld>
  <p:clrMapOvr>
    <a:masterClrMapping/>
  </p:clrMapOvr>
  <p:transition spd="slow" advClick="0" advTm="26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ChangeArrowheads="1"/>
          </p:cNvSpPr>
          <p:nvPr/>
        </p:nvSpPr>
        <p:spPr bwMode="auto">
          <a:xfrm>
            <a:off x="5040939" y="928921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fjuri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5040939" y="4431638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frott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292" name="Rectangle 2"/>
          <p:cNvSpPr>
            <a:spLocks noChangeArrowheads="1"/>
          </p:cNvSpPr>
          <p:nvPr/>
        </p:nvSpPr>
        <p:spPr bwMode="auto">
          <a:xfrm>
            <a:off x="5096666" y="7841847"/>
            <a:ext cx="7068343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siġar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685" y="7144224"/>
            <a:ext cx="5426430" cy="3551844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" y="3421992"/>
            <a:ext cx="5364361" cy="3565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388" y="114303"/>
            <a:ext cx="5706849" cy="321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510937"/>
      </p:ext>
    </p:extLst>
  </p:cSld>
  <p:clrMapOvr>
    <a:masterClrMapping/>
  </p:clrMapOvr>
  <p:transition spd="slow" advClick="0" advTm="2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4917263" y="4389109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abissi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4972989" y="7768747"/>
            <a:ext cx="7291229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ilmijiet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5" descr="http://inapcache.boston.com/universal/site_graphics/blogs/bigpicture/wind/bp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04899" y="93420"/>
            <a:ext cx="6841314" cy="349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 bwMode="auto">
          <a:xfrm>
            <a:off x="5182782" y="56173"/>
            <a:ext cx="1107264" cy="356961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26" tIns="45712" rIns="91426" bIns="45712" numCol="1" rtlCol="0" anchor="t" anchorCtr="0" compatLnSpc="1">
            <a:prstTxWarp prst="textNoShape">
              <a:avLst/>
            </a:prstTxWarp>
          </a:bodyPr>
          <a:lstStyle/>
          <a:p>
            <a:pPr defTabSz="657122" fontAlgn="base">
              <a:spcBef>
                <a:spcPct val="0"/>
              </a:spcBef>
              <a:spcAft>
                <a:spcPct val="0"/>
              </a:spcAft>
            </a:pPr>
            <a:endParaRPr lang="en-GB" sz="13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4917263" y="909871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riħ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49" y="3669735"/>
            <a:ext cx="5143500" cy="3127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49" y="6942274"/>
            <a:ext cx="5168676" cy="3430122"/>
          </a:xfrm>
          <a:prstGeom prst="rect">
            <a:avLst/>
          </a:prstGeom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601906"/>
      </p:ext>
    </p:extLst>
  </p:cSld>
  <p:clrMapOvr>
    <a:masterClrMapping/>
  </p:clrMapOvr>
  <p:transition spd="slow" advClick="0" advTm="29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4857770" y="928920"/>
            <a:ext cx="7270590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qawwija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39" name="Rectangle 2"/>
          <p:cNvSpPr>
            <a:spLocks noChangeArrowheads="1"/>
          </p:cNvSpPr>
          <p:nvPr/>
        </p:nvSpPr>
        <p:spPr bwMode="auto">
          <a:xfrm>
            <a:off x="4857770" y="4296958"/>
            <a:ext cx="7270590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għorrief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340" name="Rectangle 2"/>
          <p:cNvSpPr>
            <a:spLocks noChangeArrowheads="1"/>
          </p:cNvSpPr>
          <p:nvPr/>
        </p:nvSpPr>
        <p:spPr bwMode="auto">
          <a:xfrm>
            <a:off x="4857777" y="7956148"/>
            <a:ext cx="7404735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tal-qa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ddisin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40448"/>
            <a:ext cx="5314562" cy="3693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4" y="6970004"/>
            <a:ext cx="4914511" cy="3716600"/>
          </a:xfrm>
          <a:prstGeom prst="rect">
            <a:avLst/>
          </a:prstGeom>
        </p:spPr>
      </p:pic>
      <p:pic>
        <p:nvPicPr>
          <p:cNvPr id="1026" name="Picture 2" descr="Image result for bonhoeff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294" y="3949453"/>
            <a:ext cx="5352856" cy="284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491186"/>
      </p:ext>
    </p:extLst>
  </p:cSld>
  <p:clrMapOvr>
    <a:masterClrMapping/>
  </p:clrMapOvr>
  <p:transition spd="slow" advClick="0" advTm="29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5137393" y="1027261"/>
            <a:ext cx="6989922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tas-s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laten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4576050" y="4719149"/>
            <a:ext cx="7551262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bnedmin,</a:t>
            </a:r>
            <a:r>
              <a:rPr lang="mt-MT" sz="5800" b="1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*</a:t>
            </a:r>
            <a:endParaRPr lang="fr-FR" sz="58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4737970" y="7783798"/>
            <a:ext cx="7066280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ispirti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" y="6736232"/>
            <a:ext cx="3351041" cy="485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C:\Users\Joseph\Desktop\0478285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3911869"/>
            <a:ext cx="4984993" cy="321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6049" y="9898749"/>
            <a:ext cx="7311150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                      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1" y="29250"/>
            <a:ext cx="4705351" cy="3783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9305"/>
      </p:ext>
    </p:extLst>
  </p:cSld>
  <p:clrMapOvr>
    <a:masterClrMapping/>
  </p:clrMapOvr>
  <p:transition spd="slow" advClick="0" advTm="2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4993650" y="1057388"/>
            <a:ext cx="6989922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ħajja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4974599" y="4317770"/>
            <a:ext cx="6989922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mewt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388" name="Rectangle 2"/>
          <p:cNvSpPr>
            <a:spLocks noChangeArrowheads="1"/>
          </p:cNvSpPr>
          <p:nvPr/>
        </p:nvSpPr>
        <p:spPr bwMode="auto">
          <a:xfrm>
            <a:off x="4466757" y="7957464"/>
            <a:ext cx="7685405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ħakkiema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7153"/>
            <a:ext cx="5513822" cy="34461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912" y="3594688"/>
            <a:ext cx="5225560" cy="34880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7197050"/>
            <a:ext cx="4974597" cy="3326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42422"/>
      </p:ext>
    </p:extLst>
  </p:cSld>
  <p:clrMapOvr>
    <a:masterClrMapping/>
  </p:clrMapOvr>
  <p:transition spd="slow" advClick="0" advTm="26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4816699" y="597087"/>
            <a:ext cx="6989922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dinja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4872421" y="3428724"/>
            <a:ext cx="6934200" cy="2724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‘                                </a:t>
            </a:r>
            <a:r>
              <a:rPr lang="mt-MT" sz="5800" b="1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kulma 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jidher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4872429" y="7175320"/>
            <a:ext cx="7068343" cy="1862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 anchor="ctr">
            <a:spAutoFit/>
          </a:bodyPr>
          <a:lstStyle/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anġli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defTabSz="1358142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921" algn="l"/>
                <a:tab pos="814784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5" y="3135830"/>
            <a:ext cx="4848354" cy="3230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0" y="-497314"/>
            <a:ext cx="4698520" cy="3526264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013048"/>
            <a:ext cx="11868149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tkun lilek glorja                   għal dejjem ta‘ dejjem. Ammen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9" y="6461955"/>
            <a:ext cx="4591050" cy="348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797102"/>
      </p:ext>
    </p:extLst>
  </p:cSld>
  <p:clrMapOvr>
    <a:masterClrMapping/>
  </p:clrMapOvr>
  <p:transition spd="slow" advClick="0" advTm="31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1"/>
          <p:cNvSpPr>
            <a:spLocks noChangeArrowheads="1"/>
          </p:cNvSpPr>
          <p:nvPr/>
        </p:nvSpPr>
        <p:spPr bwMode="auto">
          <a:xfrm>
            <a:off x="187532" y="994053"/>
            <a:ext cx="11504406" cy="9832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96" tIns="67897" rIns="135796" bIns="67897">
            <a:spAutoFit/>
          </a:bodyPr>
          <a:lstStyle/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Sliem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għalik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bint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il-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Missier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endParaRPr lang="mt-MT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Sliem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għalik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Omm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l-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Iben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t’Alla, </a:t>
            </a:r>
            <a:endParaRPr lang="mt-MT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Sliem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għalik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għarusa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tal-Ispirtu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wisq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Qaddis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 </a:t>
            </a:r>
            <a:endParaRPr lang="mt-MT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endParaRPr lang="mt-MT" sz="3000" dirty="0" smtClean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fr-FR" sz="6000" dirty="0" err="1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Marija</a:t>
            </a:r>
            <a:r>
              <a:rPr lang="fr-FR" sz="6000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Verġni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tassew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li inti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kbira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għaliex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dak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                 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li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jista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’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kollox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għamel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        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miegħek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ħwejjeġ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kbar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r>
              <a:rPr lang="en-US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                          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Ismu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kbir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u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wisq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setgħani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</a:t>
            </a:r>
            <a:endParaRPr lang="mt-MT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algn="ctr" defTabSz="1358310" fontAlgn="base">
              <a:spcBef>
                <a:spcPct val="0"/>
              </a:spcBef>
              <a:spcAft>
                <a:spcPct val="0"/>
              </a:spcAft>
            </a:pP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għaġeb</a:t>
            </a:r>
            <a:r>
              <a:rPr lang="mt-MT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u </a:t>
            </a:r>
            <a:r>
              <a:rPr lang="fr-FR" sz="6000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qaddis</a:t>
            </a:r>
            <a:r>
              <a:rPr lang="fr-FR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en-US" sz="6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9200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699" y="2045372"/>
            <a:ext cx="4858500" cy="750795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403205" y="3221548"/>
            <a:ext cx="4557651" cy="5400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VESTIS HONORIS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endParaRPr lang="mt-MT" sz="60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LIBSA                            TA’ ĠIEĦ                     LIL MARIJA</a:t>
            </a:r>
          </a:p>
        </p:txBody>
      </p:sp>
    </p:spTree>
    <p:extLst>
      <p:ext uri="{BB962C8B-B14F-4D97-AF65-F5344CB8AC3E}">
        <p14:creationId xmlns:p14="http://schemas.microsoft.com/office/powerpoint/2010/main" val="397111352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724651" y="5722663"/>
            <a:ext cx="5483617" cy="27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Alla għażel b’Ommu               lil Marija</a:t>
            </a:r>
            <a:r>
              <a:rPr lang="en-GB" sz="6000" dirty="0">
                <a:solidFill>
                  <a:srgbClr val="FFC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6000" dirty="0">
              <a:solidFill>
                <a:srgbClr val="FFC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6724651" y="2454570"/>
            <a:ext cx="5447464" cy="27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mt-MT" sz="6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Alla għażel b’Ommu               lil Marija.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8" y="832105"/>
            <a:ext cx="6712711" cy="101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632743"/>
      </p:ext>
    </p:extLst>
  </p:cSld>
  <p:clrMapOvr>
    <a:masterClrMapping/>
  </p:clrMapOvr>
  <p:transition spd="slow" advClick="0" advTm="14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ChangeArrowheads="1"/>
          </p:cNvSpPr>
          <p:nvPr/>
        </p:nvSpPr>
        <p:spPr bwMode="auto">
          <a:xfrm>
            <a:off x="7277100" y="2666461"/>
            <a:ext cx="4617858" cy="3645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mt-MT" sz="6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ejha assoġġetta ruħu s-Sinjur Dominatur.</a:t>
            </a: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7277101" y="6697250"/>
            <a:ext cx="4610099" cy="18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G</a:t>
            </a: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ħażel                      lil Marija</a:t>
            </a:r>
            <a:r>
              <a:rPr lang="sv-SE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60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8" y="832105"/>
            <a:ext cx="6712711" cy="101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353795"/>
      </p:ext>
    </p:extLst>
  </p:cSld>
  <p:clrMapOvr>
    <a:masterClrMapping/>
  </p:clrMapOvr>
  <p:transition spd="slow" advClick="0" advTm="1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6909163" y="2033057"/>
            <a:ext cx="5149488" cy="4449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Glorja                        lill-Missier                           u lill-Iben                              u lill-Ispirtu                       s-Santu.</a:t>
            </a:r>
          </a:p>
        </p:txBody>
      </p:sp>
      <p:sp>
        <p:nvSpPr>
          <p:cNvPr id="5123" name="Rectangle 2"/>
          <p:cNvSpPr>
            <a:spLocks noChangeArrowheads="1"/>
          </p:cNvSpPr>
          <p:nvPr/>
        </p:nvSpPr>
        <p:spPr bwMode="auto">
          <a:xfrm>
            <a:off x="6909165" y="6816796"/>
            <a:ext cx="5149486" cy="276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Alla għażel                       b’Ommu lil Marija</a:t>
            </a:r>
            <a:r>
              <a:rPr lang="en-GB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6000" b="1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8" y="832105"/>
            <a:ext cx="6712711" cy="101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32887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7259054" y="3904305"/>
            <a:ext cx="4724400" cy="18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6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6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</a:t>
            </a:r>
            <a:r>
              <a:rPr lang="mt-MT" sz="60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il Marija                            Alla qiegħed.</a:t>
            </a:r>
          </a:p>
        </p:txBody>
      </p:sp>
      <p:sp>
        <p:nvSpPr>
          <p:cNvPr id="5125" name="Rectangle 2"/>
          <p:cNvSpPr>
            <a:spLocks noChangeArrowheads="1"/>
          </p:cNvSpPr>
          <p:nvPr/>
        </p:nvSpPr>
        <p:spPr bwMode="auto">
          <a:xfrm>
            <a:off x="7162800" y="6326617"/>
            <a:ext cx="4675752" cy="1891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mt-MT" sz="60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Sidt tal-opri                         ta’ jdejh.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38" y="832105"/>
            <a:ext cx="6712711" cy="10178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06028"/>
      </p:ext>
    </p:extLst>
  </p:cSld>
  <p:clrMapOvr>
    <a:masterClrMapping/>
  </p:clrMapOvr>
  <p:transition spd="slow" advClick="0" advTm="15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/>
        </p:nvSpPr>
        <p:spPr bwMode="auto">
          <a:xfrm>
            <a:off x="4082901" y="776520"/>
            <a:ext cx="8106489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tas-sema,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47" name="Rectangle 2"/>
          <p:cNvSpPr>
            <a:spLocks noChangeArrowheads="1"/>
          </p:cNvSpPr>
          <p:nvPr/>
        </p:nvSpPr>
        <p:spPr bwMode="auto">
          <a:xfrm>
            <a:off x="4986819" y="4249114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tax-xemx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</a:t>
            </a: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.</a:t>
            </a:r>
            <a:r>
              <a:rPr lang="en-US" sz="58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mt-MT" sz="5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148" name="Rectangle 2"/>
          <p:cNvSpPr>
            <a:spLocks noChangeArrowheads="1"/>
          </p:cNvSpPr>
          <p:nvPr/>
        </p:nvSpPr>
        <p:spPr bwMode="auto">
          <a:xfrm>
            <a:off x="5042548" y="7654210"/>
            <a:ext cx="7068343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tal-qamar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</a:t>
            </a:r>
            <a:r>
              <a:rPr lang="sv-SE" sz="5800" b="1" dirty="0">
                <a:solidFill>
                  <a:srgbClr val="FFFFFF"/>
                </a:solidFill>
                <a:latin typeface="Comic Sans MS" pitchFamily="66" charset="0"/>
              </a:rPr>
              <a:t>.</a:t>
            </a:r>
            <a:r>
              <a:rPr lang="en-US" sz="5800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endParaRPr lang="mt-MT" sz="5800" dirty="0">
              <a:solidFill>
                <a:srgbClr val="FFFFFF"/>
              </a:solidFill>
              <a:latin typeface="Comic Sans MS" pitchFamily="66" charset="0"/>
            </a:endParaRPr>
          </a:p>
        </p:txBody>
      </p:sp>
      <p:sp>
        <p:nvSpPr>
          <p:cNvPr id="6149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Control 1"/>
          <p:cNvSpPr>
            <a:spLocks noChangeArrowheads="1" noChangeShapeType="1"/>
          </p:cNvSpPr>
          <p:nvPr/>
        </p:nvSpPr>
        <p:spPr bwMode="auto">
          <a:xfrm>
            <a:off x="4995863" y="4732338"/>
            <a:ext cx="1895475" cy="3925887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in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962820"/>
            <a:ext cx="4986818" cy="3143206"/>
          </a:xfrm>
          <a:prstGeom prst="rect">
            <a:avLst/>
          </a:prstGeom>
        </p:spPr>
      </p:pic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5" y="3352804"/>
            <a:ext cx="4947373" cy="329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" y="175654"/>
            <a:ext cx="4935852" cy="340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25186"/>
      </p:ext>
    </p:extLst>
  </p:cSld>
  <p:clrMapOvr>
    <a:masterClrMapping/>
  </p:clrMapOvr>
  <p:transition spd="slow" advClick="0" advTm="2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4744913" y="833670"/>
            <a:ext cx="7466141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kwiekeb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4901758" y="4011208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nar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4957490" y="7479897"/>
            <a:ext cx="7068343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dawl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Picture 2" descr="Free Rays Of Light In The Forest, computer desktop wallpapers, pictures, image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80" y="6703516"/>
            <a:ext cx="5101121" cy="3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.ytimg.com/vi/zlVERffp5c8/maxresdefaul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116647"/>
            <a:ext cx="5179202" cy="291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85" y="3137784"/>
            <a:ext cx="5098980" cy="350232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011740"/>
      </p:ext>
    </p:extLst>
  </p:cSld>
  <p:clrMapOvr>
    <a:masterClrMapping/>
  </p:clrMapOvr>
  <p:transition spd="slow" advClick="0" advTm="2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ChangeArrowheads="1"/>
          </p:cNvSpPr>
          <p:nvPr/>
        </p:nvSpPr>
        <p:spPr bwMode="auto">
          <a:xfrm>
            <a:off x="5050615" y="834329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art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5" name="Rectangle 2"/>
          <p:cNvSpPr>
            <a:spLocks noChangeArrowheads="1"/>
          </p:cNvSpPr>
          <p:nvPr/>
        </p:nvSpPr>
        <p:spPr bwMode="auto">
          <a:xfrm>
            <a:off x="5050615" y="4354765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baħar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196" name="Rectangle 2"/>
          <p:cNvSpPr>
            <a:spLocks noChangeArrowheads="1"/>
          </p:cNvSpPr>
          <p:nvPr/>
        </p:nvSpPr>
        <p:spPr bwMode="auto">
          <a:xfrm>
            <a:off x="5106344" y="7766303"/>
            <a:ext cx="7068343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għejun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1" y="34817"/>
            <a:ext cx="5090077" cy="3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 descr="https://s3-media2.fl.yelpcdn.com/bphoto/ejdQq1fvnTcgs5r3FLPBlg/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" y="7174815"/>
            <a:ext cx="5029753" cy="2825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321" y="3597050"/>
            <a:ext cx="5090077" cy="339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611454"/>
      </p:ext>
    </p:extLst>
  </p:cSld>
  <p:clrMapOvr>
    <a:masterClrMapping/>
  </p:clrMapOvr>
  <p:transition spd="slow" advClick="0" advTm="26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818262" y="845947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jum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19" name="Rectangle 2"/>
          <p:cNvSpPr>
            <a:spLocks noChangeArrowheads="1"/>
          </p:cNvSpPr>
          <p:nvPr/>
        </p:nvSpPr>
        <p:spPr bwMode="auto">
          <a:xfrm>
            <a:off x="4756353" y="4100546"/>
            <a:ext cx="6989922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tal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-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lejl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220" name="Rectangle 2"/>
          <p:cNvSpPr>
            <a:spLocks noChangeArrowheads="1"/>
          </p:cNvSpPr>
          <p:nvPr/>
        </p:nvSpPr>
        <p:spPr bwMode="auto">
          <a:xfrm>
            <a:off x="4630460" y="7841847"/>
            <a:ext cx="7687470" cy="18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5800" b="1" dirty="0" err="1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ta</a:t>
            </a:r>
            <a:r>
              <a:rPr lang="mt-MT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ż-żminijiet</a:t>
            </a:r>
            <a:r>
              <a:rPr lang="fr-FR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</a:t>
            </a:r>
          </a:p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sv-SE" sz="58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tkun lilek glorja.</a:t>
            </a:r>
            <a:r>
              <a:rPr lang="en-US" sz="58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mt-MT" sz="58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Picture 2" descr="http://i357.photobucket.com/albums/oo12/dublekawa/for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787" y="71271"/>
            <a:ext cx="5197387" cy="3232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wallcoo.net/photography/time_01/images/%5Bwallcoo.com%5D_time_AP431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524" y="6667578"/>
            <a:ext cx="5197387" cy="3898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9055" y="10634821"/>
            <a:ext cx="11868149" cy="99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35780" tIns="67889" rIns="135780" bIns="67889" anchor="ctr">
            <a:spAutoFit/>
          </a:bodyPr>
          <a:lstStyle/>
          <a:p>
            <a:pPr algn="ctr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tabLst>
                <a:tab pos="4073416" algn="l"/>
                <a:tab pos="8146833" algn="r"/>
              </a:tabLst>
            </a:pPr>
            <a:r>
              <a:rPr lang="fr-FR" sz="5800" b="1" dirty="0" err="1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Sinjura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tag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ħ</a:t>
            </a:r>
            <a:r>
              <a:rPr lang="fr-FR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n</a:t>
            </a:r>
            <a:r>
              <a:rPr lang="mt-MT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a, kun int għalina</a:t>
            </a:r>
            <a:r>
              <a:rPr lang="sv-SE" sz="5800" b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mt-MT" sz="5800" dirty="0">
              <a:solidFill>
                <a:srgbClr val="00B0F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45" y="3357080"/>
            <a:ext cx="5197389" cy="33966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5790499"/>
      </p:ext>
    </p:extLst>
  </p:cSld>
  <p:clrMapOvr>
    <a:masterClrMapping/>
  </p:clrMapOvr>
  <p:transition spd="slow" advClick="0" advTm="26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572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572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572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657225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3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1534</TotalTime>
  <Words>596</Words>
  <Application>Microsoft Office PowerPoint</Application>
  <PresentationFormat>Custom</PresentationFormat>
  <Paragraphs>106</Paragraphs>
  <Slides>19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1" baseType="lpstr"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Galea</dc:creator>
  <cp:lastModifiedBy>Joseph Galea</cp:lastModifiedBy>
  <cp:revision>159</cp:revision>
  <dcterms:created xsi:type="dcterms:W3CDTF">2016-10-30T06:07:13Z</dcterms:created>
  <dcterms:modified xsi:type="dcterms:W3CDTF">2020-03-17T18:21:33Z</dcterms:modified>
</cp:coreProperties>
</file>