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64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269" r:id="rId15"/>
    <p:sldId id="259" r:id="rId16"/>
    <p:sldId id="329" r:id="rId17"/>
    <p:sldId id="358" r:id="rId18"/>
    <p:sldId id="364" r:id="rId19"/>
    <p:sldId id="359" r:id="rId20"/>
    <p:sldId id="360" r:id="rId21"/>
    <p:sldId id="363" r:id="rId22"/>
    <p:sldId id="361" r:id="rId23"/>
    <p:sldId id="362" r:id="rId24"/>
    <p:sldId id="346" r:id="rId25"/>
    <p:sldId id="260" r:id="rId26"/>
    <p:sldId id="347" r:id="rId27"/>
    <p:sldId id="365" r:id="rId28"/>
    <p:sldId id="366" r:id="rId29"/>
    <p:sldId id="367" r:id="rId30"/>
    <p:sldId id="368" r:id="rId31"/>
    <p:sldId id="369" r:id="rId32"/>
    <p:sldId id="371" r:id="rId33"/>
    <p:sldId id="370" r:id="rId34"/>
    <p:sldId id="372" r:id="rId35"/>
    <p:sldId id="373" r:id="rId36"/>
    <p:sldId id="374" r:id="rId37"/>
    <p:sldId id="278" r:id="rId38"/>
    <p:sldId id="314" r:id="rId39"/>
    <p:sldId id="316" r:id="rId40"/>
    <p:sldId id="384" r:id="rId41"/>
    <p:sldId id="315" r:id="rId42"/>
    <p:sldId id="262" r:id="rId43"/>
    <p:sldId id="280" r:id="rId44"/>
    <p:sldId id="375" r:id="rId45"/>
    <p:sldId id="376" r:id="rId46"/>
    <p:sldId id="377" r:id="rId47"/>
    <p:sldId id="378" r:id="rId48"/>
    <p:sldId id="380" r:id="rId49"/>
    <p:sldId id="379" r:id="rId50"/>
    <p:sldId id="381" r:id="rId51"/>
    <p:sldId id="382" r:id="rId52"/>
    <p:sldId id="383" r:id="rId53"/>
    <p:sldId id="263" r:id="rId5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6600"/>
    <a:srgbClr val="CC9900"/>
    <a:srgbClr val="D9D9D9"/>
    <a:srgbClr val="3C0A96"/>
    <a:srgbClr val="3C0B93"/>
    <a:srgbClr val="191E7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4660"/>
  </p:normalViewPr>
  <p:slideViewPr>
    <p:cSldViewPr>
      <p:cViewPr>
        <p:scale>
          <a:sx n="53" d="100"/>
          <a:sy n="53" d="100"/>
        </p:scale>
        <p:origin x="-1008" y="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17F0-0CD3-4041-B3F3-CA601BCF9FD6}" type="datetimeFigureOut">
              <a:rPr lang="mt-MT" smtClean="0"/>
              <a:t>10/01/2014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CE5E-9425-4996-9A9B-BCF059114427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9635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16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17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9316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19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6673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20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6355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22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4712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23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6621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t>37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2740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4529" y="2060848"/>
            <a:ext cx="8712967" cy="1754326"/>
            <a:chOff x="463549" y="2551837"/>
            <a:chExt cx="9217023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1568744" y="2551837"/>
              <a:ext cx="811182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mt-MT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Il-Magħmudija </a:t>
              </a:r>
            </a:p>
            <a:p>
              <a:r>
                <a:rPr lang="mt-MT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tal-Mulej</a:t>
              </a:r>
              <a:endParaRPr lang="en-US" sz="5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3549" y="2644170"/>
              <a:ext cx="10086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mt-MT" sz="9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</a:rPr>
                <a:t>A</a:t>
              </a:r>
              <a:endParaRPr lang="mt-MT" sz="9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17451" r="8000" b="17451"/>
          <a:stretch/>
        </p:blipFill>
        <p:spPr>
          <a:xfrm>
            <a:off x="344608" y="4941168"/>
            <a:ext cx="1080000" cy="1097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17451" r="8000" b="17451"/>
          <a:stretch/>
        </p:blipFill>
        <p:spPr>
          <a:xfrm>
            <a:off x="3512840" y="4941168"/>
            <a:ext cx="1080000" cy="1097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17451" r="8000" b="17451"/>
          <a:stretch/>
        </p:blipFill>
        <p:spPr>
          <a:xfrm>
            <a:off x="6854036" y="4941168"/>
            <a:ext cx="1080000" cy="1097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C:\Users\Fr Michael\Desktop\logo segretarj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84" y="4941168"/>
            <a:ext cx="1080000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17451" r="8000" b="17451"/>
          <a:stretch/>
        </p:blipFill>
        <p:spPr>
          <a:xfrm>
            <a:off x="5241032" y="4941168"/>
            <a:ext cx="1080000" cy="1097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17451" r="8000" b="17451"/>
          <a:stretch/>
        </p:blipFill>
        <p:spPr>
          <a:xfrm>
            <a:off x="8481392" y="4941168"/>
            <a:ext cx="1080000" cy="1097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4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da-D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 </a:t>
            </a:r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da-D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sejjaħtlek </a:t>
            </a:r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fis-sewwa,</a:t>
            </a: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qbadtek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idek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ħaristek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«u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għamilt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patt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tal-poplu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dawl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għall-ġnus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tiftaħ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għajnejn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għomja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toħroġ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lill-ilsiera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ħabs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hemm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fid-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dlam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dar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għeluq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sv-S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780086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tabLst>
                <a:tab pos="361950" algn="l"/>
              </a:tabLst>
            </a:pPr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roddu 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ajr </a:t>
            </a:r>
            <a:r>
              <a:rPr lang="sv-S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lil Alla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sv-S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Salm</a:t>
            </a:r>
            <a:r>
              <a:rPr lang="pl-PL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28 (29), 1a-2.3ac-4.3b u 9b-10</a:t>
            </a:r>
            <a:endParaRPr lang="mt-MT" sz="2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defTabSz="723900"/>
            <a:endParaRPr lang="mt-MT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defTabSz="723900"/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Mulej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ibierek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defTabSz="723900"/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il-poplu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bis-sliem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17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Agħtu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ulied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agħtu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glorja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qawwa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17" y="0"/>
            <a:ext cx="8814979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Agħtu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il-glorja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ismu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qimu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fl-għamara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mqaddsa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47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3900"/>
            <a:endParaRPr lang="mt-MT" sz="54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ibierek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il-poplu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bis-sliem</a:t>
            </a:r>
            <a:r>
              <a:rPr lang="mt-M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17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Leħen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ibħra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ibħra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kotrana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502945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I</a:t>
            </a:r>
            <a:r>
              <a:rPr lang="en-GB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Araw</a:t>
            </a:r>
            <a:r>
              <a:rPr lang="en-GB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il-qaddej</a:t>
            </a:r>
            <a:r>
              <a:rPr lang="en-GB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en-GB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fih</a:t>
            </a:r>
            <a:r>
              <a:rPr lang="en-GB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qalbi</a:t>
            </a:r>
            <a:r>
              <a:rPr lang="en-GB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strie</a:t>
            </a:r>
            <a:r>
              <a:rPr lang="mt-MT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et</a:t>
            </a:r>
            <a:r>
              <a:rPr lang="mt-MT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mt-MT" sz="2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mt-MT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mill-Ktieb</a:t>
            </a:r>
          </a:p>
          <a:p>
            <a:r>
              <a:rPr lang="mt-MT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tal-Profeta Isaija.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42, 1-4.6-7</a:t>
            </a:r>
            <a:endParaRPr lang="mt-MT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17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Leħen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bil-qawwa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da-D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leħen </a:t>
            </a:r>
            <a:r>
              <a:rPr lang="da-D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da-D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bil-glorja.</a:t>
            </a:r>
            <a:endParaRPr lang="da-D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47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3900"/>
            <a:endParaRPr lang="mt-MT" sz="54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ibierek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il-poplu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bis-sliem</a:t>
            </a:r>
            <a:r>
              <a:rPr lang="mt-M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17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tal-glorja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jriegħed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fit-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tempju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kulħadd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jgħid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Glorja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!»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17" y="0"/>
            <a:ext cx="8814979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Mulej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jaħkem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għargħar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isaltan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dejjem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mt-MT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47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3900"/>
            <a:endParaRPr lang="mt-MT" sz="54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nstantia" pitchFamily="18" charset="0"/>
            </a:endParaRPr>
          </a:p>
          <a:p>
            <a:pPr defTabSz="723900"/>
            <a:r>
              <a:rPr lang="mt-M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ibierek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il-poplu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bis-sliem</a:t>
            </a:r>
            <a:r>
              <a:rPr lang="mt-M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958995" cy="46628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II</a:t>
            </a:r>
            <a:r>
              <a:rPr lang="en-GB" sz="2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Alla</a:t>
            </a:r>
            <a:r>
              <a:rPr lang="en-GB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GB" sz="2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jikkonsagra</a:t>
            </a:r>
            <a:r>
              <a:rPr lang="en-GB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li 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Ġ</a:t>
            </a:r>
            <a:r>
              <a:rPr lang="en-GB" sz="27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esù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ta’ Nażaret bl-Ispirtu s-Santu.</a:t>
            </a:r>
          </a:p>
          <a:p>
            <a:endParaRPr lang="mt-MT" sz="5400" b="1" dirty="0" smtClean="0">
              <a:solidFill>
                <a:srgbClr val="D9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mill-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Ktieb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Atti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tal-Appostli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10, 34-38</a:t>
            </a:r>
            <a:endParaRPr lang="mt-MT" sz="44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F’dak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żmien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Pietru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qabad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jitkellem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Issa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tassew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qiegħed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nifhem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sv-S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 ma 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jħares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lejn wiċċ ħadd</a:t>
            </a:r>
            <a:r>
              <a:rPr lang="sv-S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 </a:t>
            </a:r>
            <a:r>
              <a:rPr lang="sv-S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jilqa’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 </a:t>
            </a:r>
            <a:r>
              <a:rPr lang="sv-S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kull min</a:t>
            </a: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biża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jagħmel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sewwa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ikun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liema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poplu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jkun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il-Mulej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Araw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il-qaddej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nwieżen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il-maħtur tiegħi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fih qalbi </a:t>
            </a: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strieħet!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Huwa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bagħat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il-Kelma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ulied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Iżrael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xandrilhom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is-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sliem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permezz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ta’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Kristu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li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s-Sid ta’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kollox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Intom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tafu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b’dak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li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ġara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Lhudija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ibda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Galilija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Ġwanni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xandar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il-magħmudija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tafu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kif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kkonsagra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mt-M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ta’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Nażaret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bl-Ispirtu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Santu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bil-qawwa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kif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għadda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jagħmel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il-ġid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610957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jfejjaq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dawk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kollha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kienu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aħkuma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fi-F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mix-xitan</a:t>
            </a:r>
            <a:r>
              <a:rPr lang="fi-F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fi-F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 </a:t>
            </a:r>
            <a:r>
              <a:rPr lang="fi-F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 kien </a:t>
            </a:r>
            <a:r>
              <a:rPr lang="fi-F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miegħu</a:t>
            </a:r>
            <a:r>
              <a:rPr lang="fi-F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sv-S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0"/>
            <a:ext cx="8754973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Il-</a:t>
            </a:r>
            <a:r>
              <a:rPr lang="en-US" sz="5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Kelma</a:t>
            </a: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tal-Mulej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  <a:p>
            <a:endParaRPr lang="en-US" sz="5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  <a:p>
            <a:pPr>
              <a:tabLst>
                <a:tab pos="361950" algn="l"/>
              </a:tabLst>
            </a:pPr>
            <a:r>
              <a:rPr lang="mt-MT" sz="5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sv-SE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I</a:t>
            </a:r>
            <a:r>
              <a:rPr lang="mt-MT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r</a:t>
            </a:r>
            <a:r>
              <a:rPr lang="sv-SE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roddu </a:t>
            </a:r>
            <a:r>
              <a:rPr lang="mt-MT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ajr lil Alla</a:t>
            </a:r>
            <a:r>
              <a:rPr lang="sv-SE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.</a:t>
            </a:r>
            <a:endParaRPr lang="mt-MT" sz="5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  <a:p>
            <a:endParaRPr lang="mt-MT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Bilwieqfa</a:t>
            </a:r>
            <a:endParaRPr lang="sv-SE" sz="5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33393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Akklamazzjoni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qabel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l-Evan</a:t>
            </a:r>
            <a:r>
              <a:rPr lang="mt-M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ġ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elju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mt-MT" sz="9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38318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Ara Mark 9,7</a:t>
            </a:r>
          </a:p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smewwiet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infet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le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en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il-Missier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instama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’: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Qegħedt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ispirtu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iġib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il-ġustizzja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lill-ġnus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Ibni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l-g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ż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isimg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lilu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</a:t>
            </a:r>
            <a:r>
              <a:rPr lang="sv-SE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.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Hallelujah.</a:t>
            </a:r>
            <a:endParaRPr lang="mt-M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970997" cy="42627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Evanġelju</a:t>
            </a:r>
            <a:r>
              <a:rPr lang="mt-M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Ġesù wara li tgħammed, ra l-ispirtu ta’ Alla nieżel u jieqaf fuqu.</a:t>
            </a:r>
            <a:endParaRPr lang="mt-MT" sz="2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lvl="1"/>
            <a:endParaRPr lang="mt-MT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sym typeface="Wingdings"/>
            </a:endParaRPr>
          </a:p>
          <a:p>
            <a:pPr marL="0" lvl="1"/>
            <a:r>
              <a:rPr lang="mt-M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sym typeface="Wingdings"/>
              </a:rPr>
              <a:t>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Qari mill-Evanġelju</a:t>
            </a:r>
          </a:p>
          <a:p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skont San Mattew.</a:t>
            </a:r>
            <a:r>
              <a:rPr lang="mt-MT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3, 14-17</a:t>
            </a:r>
            <a:endParaRPr lang="mt-MT" sz="44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F’dak 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iż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żmien</a:t>
            </a:r>
            <a:r>
              <a:rPr lang="mt-M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ġie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mill-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Galilija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lejn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il-Ġordan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Ġwanni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jitgħammed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Imma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Ġwanni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ħalliehx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qallu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Jiena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li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jeħtieġ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nitgħammed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minnek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tiġi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għandi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?»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8497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qallu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Inti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għalissa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ħallik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dan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8497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hekk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ixraq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agħmlu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biex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intemmu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sewwa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kollu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Imbagħad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Ġwanni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ħallieh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jitgħammed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«Ma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jgħajjatx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jgħollix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leħnu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jsemmax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leħnu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fil-pjazez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Ġesù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wara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tgħammed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minnufih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tala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mill-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ilma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smewwiet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infetħu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Ispirtu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ta’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Alla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nieżel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qisu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ħamiema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ġej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għal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42493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mis-smewwiet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instama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’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leħen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jgħid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«Dan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hu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Ibni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għażiż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fih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sibt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għaxqa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tiegħi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.»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173" y="0"/>
            <a:ext cx="8580953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ulos SIL" panose="02000500070000020004" pitchFamily="2" charset="0"/>
                <a:ea typeface="Doulos SIL" panose="02000500070000020004" pitchFamily="2" charset="0"/>
                <a:cs typeface="Doulos SIL" panose="02000500070000020004" pitchFamily="2" charset="0"/>
              </a:rPr>
              <a:t>℟.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Tif</a:t>
            </a:r>
            <a:r>
              <a:rPr lang="mt-M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ħ</a:t>
            </a:r>
            <a:r>
              <a:rPr lang="sv-S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ir lilek </a:t>
            </a:r>
            <a:r>
              <a:rPr lang="sv-S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Kristu.</a:t>
            </a:r>
            <a:endParaRPr lang="mt-M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mt-MT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mt-MT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mt-MT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mt-M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Bilqiegħda</a:t>
            </a:r>
            <a:endParaRPr lang="mt-M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qasba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mġelġla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jiksirhiex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musbieħ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inemnem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jitfihx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Iġib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il-ġustizzja</a:t>
            </a:r>
            <a:r>
              <a:rPr lang="mt-M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fis-sewwa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jegħjiex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 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jitfarrakx,</a:t>
            </a:r>
          </a:p>
          <a:p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sakemm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ma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jwaqqafx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il-ġustizzja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fuq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l-art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520" y="0"/>
            <a:ext cx="8736971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mt-MT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«u l-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gżejjer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imbiegħda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jistennew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il-liġi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tiegħu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523" y="6027003"/>
            <a:ext cx="92434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tabLst>
                <a:tab pos="355600" algn="l"/>
              </a:tabLst>
            </a:pPr>
            <a:r>
              <a:rPr lang="mt-M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mt-MT" sz="48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matulis-sena</a:t>
            </a:r>
            <a:r>
              <a:rPr lang="mt-MT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34783</TotalTime>
  <Words>702</Words>
  <Application>Microsoft Office PowerPoint</Application>
  <PresentationFormat>A4 Paper (210x297 mm)</PresentationFormat>
  <Paragraphs>276</Paragraphs>
  <Slides>53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 Michael</dc:creator>
  <cp:lastModifiedBy>Joe Farrugia</cp:lastModifiedBy>
  <cp:revision>111</cp:revision>
  <dcterms:created xsi:type="dcterms:W3CDTF">2011-07-13T07:33:25Z</dcterms:created>
  <dcterms:modified xsi:type="dcterms:W3CDTF">2014-01-10T16:44:25Z</dcterms:modified>
</cp:coreProperties>
</file>