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256" r:id="rId2"/>
    <p:sldId id="257" r:id="rId3"/>
    <p:sldId id="317" r:id="rId4"/>
    <p:sldId id="370" r:id="rId5"/>
    <p:sldId id="371" r:id="rId6"/>
    <p:sldId id="372" r:id="rId7"/>
    <p:sldId id="373" r:id="rId8"/>
    <p:sldId id="374" r:id="rId9"/>
    <p:sldId id="375" r:id="rId10"/>
    <p:sldId id="376" r:id="rId11"/>
    <p:sldId id="377" r:id="rId12"/>
    <p:sldId id="378" r:id="rId13"/>
    <p:sldId id="379" r:id="rId14"/>
    <p:sldId id="269" r:id="rId15"/>
    <p:sldId id="259" r:id="rId16"/>
    <p:sldId id="362" r:id="rId17"/>
    <p:sldId id="380" r:id="rId18"/>
    <p:sldId id="382" r:id="rId19"/>
    <p:sldId id="381" r:id="rId20"/>
    <p:sldId id="383" r:id="rId21"/>
    <p:sldId id="385" r:id="rId22"/>
    <p:sldId id="384" r:id="rId23"/>
    <p:sldId id="386" r:id="rId24"/>
    <p:sldId id="369" r:id="rId25"/>
    <p:sldId id="260" r:id="rId26"/>
    <p:sldId id="276" r:id="rId27"/>
    <p:sldId id="388" r:id="rId28"/>
    <p:sldId id="387" r:id="rId29"/>
    <p:sldId id="389" r:id="rId30"/>
    <p:sldId id="390" r:id="rId31"/>
    <p:sldId id="391" r:id="rId32"/>
    <p:sldId id="278" r:id="rId33"/>
    <p:sldId id="314" r:id="rId34"/>
    <p:sldId id="316" r:id="rId35"/>
    <p:sldId id="315" r:id="rId36"/>
    <p:sldId id="262" r:id="rId37"/>
    <p:sldId id="392" r:id="rId38"/>
    <p:sldId id="343" r:id="rId39"/>
    <p:sldId id="393" r:id="rId40"/>
    <p:sldId id="394" r:id="rId41"/>
    <p:sldId id="395" r:id="rId42"/>
    <p:sldId id="396" r:id="rId43"/>
    <p:sldId id="397" r:id="rId44"/>
    <p:sldId id="398" r:id="rId45"/>
    <p:sldId id="399" r:id="rId46"/>
    <p:sldId id="400" r:id="rId47"/>
    <p:sldId id="401" r:id="rId48"/>
    <p:sldId id="402" r:id="rId49"/>
    <p:sldId id="403" r:id="rId50"/>
    <p:sldId id="404" r:id="rId51"/>
    <p:sldId id="405" r:id="rId52"/>
    <p:sldId id="406" r:id="rId53"/>
    <p:sldId id="407" r:id="rId54"/>
    <p:sldId id="408" r:id="rId55"/>
    <p:sldId id="409" r:id="rId56"/>
    <p:sldId id="410" r:id="rId57"/>
    <p:sldId id="411" r:id="rId58"/>
    <p:sldId id="412" r:id="rId59"/>
    <p:sldId id="413" r:id="rId60"/>
    <p:sldId id="414" r:id="rId61"/>
    <p:sldId id="415" r:id="rId62"/>
    <p:sldId id="416" r:id="rId63"/>
    <p:sldId id="417" r:id="rId64"/>
    <p:sldId id="418" r:id="rId65"/>
    <p:sldId id="419" r:id="rId66"/>
    <p:sldId id="420" r:id="rId67"/>
    <p:sldId id="421" r:id="rId68"/>
    <p:sldId id="422" r:id="rId69"/>
    <p:sldId id="423" r:id="rId70"/>
    <p:sldId id="424" r:id="rId71"/>
    <p:sldId id="425" r:id="rId72"/>
    <p:sldId id="426" r:id="rId73"/>
    <p:sldId id="427" r:id="rId74"/>
    <p:sldId id="428" r:id="rId75"/>
    <p:sldId id="263" r:id="rId76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45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CC9900"/>
    <a:srgbClr val="D9D9D9"/>
    <a:srgbClr val="3C0A96"/>
    <a:srgbClr val="3C0B93"/>
    <a:srgbClr val="191E7D"/>
    <a:srgbClr val="BFBFB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35" autoAdjust="0"/>
    <p:restoredTop sz="95501" autoAdjust="0"/>
  </p:normalViewPr>
  <p:slideViewPr>
    <p:cSldViewPr snapToGrid="0">
      <p:cViewPr varScale="1">
        <p:scale>
          <a:sx n="81" d="100"/>
          <a:sy n="81" d="100"/>
        </p:scale>
        <p:origin x="-762" y="-102"/>
      </p:cViewPr>
      <p:guideLst>
        <p:guide orient="horz" pos="2145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817F0-0CD3-4041-B3F3-CA601BCF9FD6}" type="datetimeFigureOut">
              <a:rPr lang="mt-MT" smtClean="0"/>
              <a:pPr/>
              <a:t>17/07/2014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5CE5E-9425-4996-9A9B-BCF059114427}" type="slidenum">
              <a:rPr lang="mt-MT" smtClean="0"/>
              <a:pPr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xmlns="" val="2156562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1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xmlns="" val="3768993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2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xmlns="" val="1696353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16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xmlns="" val="1243275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17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xmlns="" val="1619833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19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xmlns="" val="1340046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20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xmlns="" val="2352007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22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xmlns="" val="1728089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23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xmlns="" val="1790039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32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xmlns="" val="92740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17/07/2014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109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17/07/2014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562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17/07/2014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5041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17/07/2014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0473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17/07/2014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429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17/07/2014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4709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17/07/2014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8684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17/07/2014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4968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17/07/2014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6012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17/07/2014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5887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17/07/2014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140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10778-D944-4AB8-9F6F-1A63392EEDCF}" type="datetimeFigureOut">
              <a:rPr lang="en-US" smtClean="0"/>
              <a:pPr/>
              <a:t>17/07/2014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9584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Fr Michael\Desktop\logo segretarja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9391" y="735272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704529" y="2060848"/>
            <a:ext cx="8712967" cy="1754326"/>
            <a:chOff x="463549" y="2551837"/>
            <a:chExt cx="9217023" cy="1754326"/>
          </a:xfrm>
        </p:grpSpPr>
        <p:sp>
          <p:nvSpPr>
            <p:cNvPr id="20" name="TextBox 19"/>
            <p:cNvSpPr txBox="1"/>
            <p:nvPr/>
          </p:nvSpPr>
          <p:spPr>
            <a:xfrm>
              <a:off x="1568744" y="2551837"/>
              <a:ext cx="8111828" cy="1754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r>
                <a:rPr lang="en-GB" sz="5400" b="1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</a:rPr>
                <a:t>Is-</a:t>
              </a:r>
              <a:r>
                <a:rPr lang="en-GB" sz="5400" b="1" dirty="0" err="1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</a:rPr>
                <a:t>Sittax</a:t>
              </a:r>
              <a:r>
                <a:rPr lang="mt-MT" sz="5400" b="1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</a:rPr>
                <a:t>-il Ħadd </a:t>
              </a:r>
            </a:p>
            <a:p>
              <a:r>
                <a:rPr lang="mt-MT" sz="5400" b="1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</a:rPr>
                <a:t>matul is-Sena</a:t>
              </a:r>
              <a:endParaRPr lang="en-US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3549" y="2644170"/>
              <a:ext cx="100860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r>
                <a:rPr lang="mt-MT" sz="9600" b="1" dirty="0" smtClean="0">
                  <a:solidFill>
                    <a:srgbClr val="CC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</a:rPr>
                <a:t>A</a:t>
              </a:r>
              <a:endParaRPr lang="mt-MT" sz="9600" b="1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159" y="5140750"/>
            <a:ext cx="715581" cy="1080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9537" y="5140750"/>
            <a:ext cx="715581" cy="1080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8097" y="5140750"/>
            <a:ext cx="715581" cy="1080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6035" y="5140750"/>
            <a:ext cx="715581" cy="1080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3973" y="5140750"/>
            <a:ext cx="715581" cy="1080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1911" y="5140750"/>
            <a:ext cx="715581" cy="1080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9849" y="5140750"/>
            <a:ext cx="715581" cy="1080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7787" y="5140750"/>
            <a:ext cx="715581" cy="1080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5725" y="5140750"/>
            <a:ext cx="715581" cy="1080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3663" y="5140750"/>
            <a:ext cx="715581" cy="1080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1601" y="5140750"/>
            <a:ext cx="71558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244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2857" y="0"/>
            <a:ext cx="8640000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Għalkemm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għandek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is-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setgħa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issibha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wkoll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meta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tridha</a:t>
            </a:r>
            <a:r>
              <a:rPr lang="en-GB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en-GB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523" y="6447363"/>
            <a:ext cx="92434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Is-Sittax-il Ħadd matul is-Sena  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054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2857" y="0"/>
            <a:ext cx="8640000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B’dan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l-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għemil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int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għallimt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lill-poplu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tiegħek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</a:p>
          <a:p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 l-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ġust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għandu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jkun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twajjeb</a:t>
            </a:r>
            <a:r>
              <a:rPr lang="en-GB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en-GB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523" y="6447363"/>
            <a:ext cx="92434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Is-Sittax-il Ħadd matul is-Sena  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192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2857" y="0"/>
            <a:ext cx="8640000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Din hi t-tama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sabiħa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inti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tajt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lil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uliedek</a:t>
            </a:r>
            <a:r>
              <a:rPr lang="en-GB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  <a:endParaRPr lang="en-GB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523" y="6447363"/>
            <a:ext cx="92434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Is-Sittax-il Ħadd matul is-Sena  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890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2857" y="0"/>
            <a:ext cx="8640000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inti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tagħti</a:t>
            </a:r>
            <a:r>
              <a:rPr lang="en-GB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mt-MT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ż</a:t>
            </a:r>
            <a:r>
              <a:rPr lang="en-GB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mien </a:t>
            </a:r>
            <a:endParaRPr lang="mt-MT" sz="54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għall-indiema</a:t>
            </a:r>
            <a:r>
              <a:rPr lang="en-GB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’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dnubiethom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523" y="6447363"/>
            <a:ext cx="92434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Is-Sittax-il Ħadd matul is-Sena  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667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4054" y="0"/>
            <a:ext cx="8640000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en-US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en-US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</a:t>
            </a:r>
            <a:r>
              <a:rPr lang="en-US" sz="54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Kelma</a:t>
            </a:r>
            <a:r>
              <a:rPr lang="en-US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en-US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tal-Mulej</a:t>
            </a:r>
            <a:r>
              <a:rPr lang="en-US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.</a:t>
            </a:r>
            <a:endParaRPr lang="mt-MT" sz="54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endParaRPr lang="en-US" sz="5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>
              <a:tabLst>
                <a:tab pos="361950" algn="l"/>
              </a:tabLst>
            </a:pPr>
            <a:r>
              <a:rPr lang="mt-MT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ulos SIL" pitchFamily="2" charset="0"/>
                <a:ea typeface="Doulos SIL" pitchFamily="2" charset="0"/>
                <a:cs typeface="Doulos SIL" pitchFamily="2" charset="0"/>
              </a:rPr>
              <a:t>℟</a:t>
            </a:r>
            <a:r>
              <a:rPr lang="sv-SE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ulos SIL" pitchFamily="2" charset="0"/>
                <a:ea typeface="Doulos SIL" pitchFamily="2" charset="0"/>
                <a:cs typeface="Doulos SIL" pitchFamily="2" charset="0"/>
              </a:rPr>
              <a:t>.</a:t>
            </a:r>
            <a:r>
              <a:rPr lang="sv-SE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</a:t>
            </a:r>
            <a:r>
              <a:rPr lang="mt-MT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r</a:t>
            </a:r>
            <a:r>
              <a:rPr lang="sv-SE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roddu </a:t>
            </a:r>
            <a:r>
              <a:rPr lang="mt-MT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ħ</a:t>
            </a:r>
            <a:r>
              <a:rPr lang="sv-SE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ajr </a:t>
            </a:r>
            <a:r>
              <a:rPr lang="sv-SE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lil Alla</a:t>
            </a:r>
            <a:r>
              <a:rPr lang="sv-SE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.</a:t>
            </a:r>
            <a:endParaRPr lang="sv-SE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523" y="6447363"/>
            <a:ext cx="92434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Is-Sittax-il Ħadd matul is-Sena  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542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9808" y="0"/>
            <a:ext cx="8640000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en-US" sz="5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en-US" sz="5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Salm</a:t>
            </a:r>
            <a:r>
              <a:rPr lang="en-GB" sz="2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85 (86), 5-6.9-10.15-16a</a:t>
            </a:r>
            <a:endParaRPr lang="en-GB" sz="27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endParaRPr lang="mt-MT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defTabSz="723900"/>
            <a:r>
              <a:rPr lang="mt-MT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ulos SIL" pitchFamily="2" charset="0"/>
                <a:ea typeface="Doulos SIL" pitchFamily="2" charset="0"/>
                <a:cs typeface="Doulos SIL" pitchFamily="2" charset="0"/>
              </a:rPr>
              <a:t>℟.</a:t>
            </a:r>
            <a:r>
              <a:rPr lang="en-GB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</a:t>
            </a:r>
            <a:r>
              <a:rPr lang="mt-MT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ulej, inti twajjeb </a:t>
            </a:r>
          </a:p>
          <a:p>
            <a:pPr defTabSz="723900"/>
            <a:r>
              <a:rPr lang="mt-MT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taħfer.</a:t>
            </a:r>
            <a:endParaRPr lang="en-US" sz="27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523" y="6447363"/>
            <a:ext cx="92434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Is-Sittax-il Ħadd matul is-Sena  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798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6692" y="0"/>
            <a:ext cx="8640000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Int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Sidi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twajjeb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u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taħfer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kollok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tjieba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għal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kull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min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isejjaħlek</a:t>
            </a:r>
            <a:r>
              <a:rPr lang="en-GB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en-GB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523" y="6447363"/>
            <a:ext cx="92434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Is-Sittax-il Ħadd matul is-Sena  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64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6692" y="0"/>
            <a:ext cx="8640000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Agħti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widen,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Mulej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għat-talba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tiegħi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isma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’ l-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leħen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tal-ilfiq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tiegħi</a:t>
            </a:r>
            <a:r>
              <a:rPr lang="en-GB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en-GB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523" y="6447363"/>
            <a:ext cx="92434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Is-Sittax-il Ħadd matul is-Sena  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577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6735" y="0"/>
            <a:ext cx="8640000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defTabSz="723900"/>
            <a:endParaRPr lang="mt-MT" sz="5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defTabSz="723900"/>
            <a:r>
              <a:rPr lang="mt-MT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ulos SIL" pitchFamily="2" charset="0"/>
                <a:ea typeface="Doulos SIL" pitchFamily="2" charset="0"/>
                <a:cs typeface="Doulos SIL" pitchFamily="2" charset="0"/>
              </a:rPr>
              <a:t>℟</a:t>
            </a:r>
            <a:r>
              <a:rPr lang="mt-MT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ulos SIL" pitchFamily="2" charset="0"/>
                <a:ea typeface="Doulos SIL" pitchFamily="2" charset="0"/>
                <a:cs typeface="Doulos SIL" pitchFamily="2" charset="0"/>
              </a:rPr>
              <a:t>.</a:t>
            </a:r>
          </a:p>
          <a:p>
            <a:pPr defTabSz="723900"/>
            <a:r>
              <a:rPr lang="en-GB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</a:t>
            </a:r>
            <a:r>
              <a:rPr lang="mt-MT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ulej, </a:t>
            </a:r>
            <a:endParaRPr lang="mt-MT" sz="54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defTabSz="723900"/>
            <a:r>
              <a:rPr lang="mt-MT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inti </a:t>
            </a:r>
            <a:r>
              <a:rPr lang="mt-MT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twajjeb </a:t>
            </a:r>
            <a:r>
              <a:rPr lang="mt-MT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mt-MT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taħfer.</a:t>
            </a:r>
            <a:endParaRPr lang="en-US" sz="27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523" y="6447363"/>
            <a:ext cx="92434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Is-Sittax-il Ħadd matul is-Sena  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667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6691" y="0"/>
            <a:ext cx="8856537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ġnus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kollha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en-GB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għamilt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jiġu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jinxteħtu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mt-MT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q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uddiemek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</a:p>
          <a:p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jsebbħu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ismek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Sidi</a:t>
            </a:r>
            <a:r>
              <a:rPr lang="en-GB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en-GB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523" y="6447363"/>
            <a:ext cx="92434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Is-Sittax-il Ħadd matul is-Sena  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848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9807" y="0"/>
            <a:ext cx="8640000" cy="46628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mt-MT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Qari I</a:t>
            </a:r>
            <a:r>
              <a:rPr lang="en-GB" sz="27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Inti</a:t>
            </a:r>
            <a:r>
              <a:rPr lang="en-GB" sz="2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27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tagħti</a:t>
            </a:r>
            <a:r>
              <a:rPr lang="en-GB" sz="2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27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lill-midinbin</a:t>
            </a:r>
            <a:r>
              <a:rPr lang="en-GB" sz="2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mt-MT" sz="2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ż</a:t>
            </a:r>
            <a:r>
              <a:rPr lang="en-GB" sz="2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mien </a:t>
            </a:r>
            <a:endParaRPr lang="mt-MT" sz="27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27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għall-indiema</a:t>
            </a:r>
            <a:r>
              <a:rPr lang="en-GB" sz="2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</a:p>
          <a:p>
            <a:endParaRPr lang="mt-MT" sz="54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mt-MT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Qari mill-Ktieb</a:t>
            </a:r>
          </a:p>
          <a:p>
            <a:r>
              <a:rPr lang="mt-MT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tal-Għerf.</a:t>
            </a:r>
            <a:r>
              <a:rPr lang="mt-MT" sz="2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12, 13.16-19</a:t>
            </a:r>
            <a:endParaRPr lang="mt-MT" sz="27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523" y="6447363"/>
            <a:ext cx="92434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Is-Sittax-il Ħadd matul is-Sena  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162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6692" y="0"/>
            <a:ext cx="8640000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Għax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kbir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int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għemejjel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tal-għaġeb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tagħmel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;</a:t>
            </a: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int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waħdek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Alla</a:t>
            </a:r>
            <a:r>
              <a:rPr lang="en-GB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!</a:t>
            </a:r>
            <a:endParaRPr lang="en-GB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523" y="6447363"/>
            <a:ext cx="92434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Is-Sittax-il Ħadd matul is-Sena  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464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6735" y="0"/>
            <a:ext cx="8640000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defTabSz="723900"/>
            <a:endParaRPr lang="mt-MT" sz="5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defTabSz="723900"/>
            <a:r>
              <a:rPr lang="mt-MT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ulos SIL" pitchFamily="2" charset="0"/>
                <a:ea typeface="Doulos SIL" pitchFamily="2" charset="0"/>
                <a:cs typeface="Doulos SIL" pitchFamily="2" charset="0"/>
              </a:rPr>
              <a:t>℟</a:t>
            </a:r>
            <a:r>
              <a:rPr lang="mt-MT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ulos SIL" pitchFamily="2" charset="0"/>
                <a:ea typeface="Doulos SIL" pitchFamily="2" charset="0"/>
                <a:cs typeface="Doulos SIL" pitchFamily="2" charset="0"/>
              </a:rPr>
              <a:t>.</a:t>
            </a:r>
          </a:p>
          <a:p>
            <a:pPr defTabSz="723900"/>
            <a:r>
              <a:rPr lang="en-GB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</a:t>
            </a:r>
            <a:r>
              <a:rPr lang="mt-MT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ulej, </a:t>
            </a:r>
            <a:endParaRPr lang="mt-MT" sz="54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defTabSz="723900"/>
            <a:r>
              <a:rPr lang="mt-MT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inti </a:t>
            </a:r>
            <a:r>
              <a:rPr lang="mt-MT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twajjeb </a:t>
            </a:r>
            <a:r>
              <a:rPr lang="mt-MT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mt-MT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taħfer.</a:t>
            </a:r>
            <a:endParaRPr lang="en-US" sz="27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523" y="6447363"/>
            <a:ext cx="92434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Is-Sittax-il Ħadd matul is-Sena  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020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6692" y="0"/>
            <a:ext cx="8640000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Int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Alla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Sidi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ħanin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u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twajjeb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iddum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biex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tagħdab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kollok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tjieba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u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fedeltà</a:t>
            </a:r>
            <a:r>
              <a:rPr lang="en-GB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en-GB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523" y="6447363"/>
            <a:ext cx="92434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Is-Sittax-il Ħadd matul is-Sena  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933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6692" y="0"/>
            <a:ext cx="8640000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Ħares</a:t>
            </a:r>
            <a:r>
              <a:rPr lang="en-GB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lejja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ħenn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għalija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agħti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qawwa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lill-qaddej</a:t>
            </a:r>
            <a:r>
              <a:rPr lang="en-GB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tiegħek</a:t>
            </a:r>
            <a:r>
              <a:rPr lang="en-GB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en-GB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523" y="6447363"/>
            <a:ext cx="92434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Is-Sittax-il Ħadd matul is-Sena  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635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6735" y="0"/>
            <a:ext cx="8640000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defTabSz="723900"/>
            <a:endParaRPr lang="mt-MT" sz="5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defTabSz="723900"/>
            <a:r>
              <a:rPr lang="mt-MT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ulos SIL" pitchFamily="2" charset="0"/>
                <a:ea typeface="Doulos SIL" pitchFamily="2" charset="0"/>
                <a:cs typeface="Doulos SIL" pitchFamily="2" charset="0"/>
              </a:rPr>
              <a:t>℟</a:t>
            </a:r>
            <a:r>
              <a:rPr lang="mt-MT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ulos SIL" pitchFamily="2" charset="0"/>
                <a:ea typeface="Doulos SIL" pitchFamily="2" charset="0"/>
                <a:cs typeface="Doulos SIL" pitchFamily="2" charset="0"/>
              </a:rPr>
              <a:t>.</a:t>
            </a:r>
          </a:p>
          <a:p>
            <a:pPr defTabSz="723900"/>
            <a:r>
              <a:rPr lang="en-GB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</a:t>
            </a:r>
            <a:r>
              <a:rPr lang="mt-MT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ulej, </a:t>
            </a:r>
            <a:endParaRPr lang="mt-MT" sz="54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defTabSz="723900"/>
            <a:r>
              <a:rPr lang="mt-MT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inti </a:t>
            </a:r>
            <a:r>
              <a:rPr lang="mt-MT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twajjeb </a:t>
            </a:r>
            <a:r>
              <a:rPr lang="mt-MT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mt-MT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taħfer.</a:t>
            </a:r>
            <a:endParaRPr lang="en-US" sz="27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523" y="6447363"/>
            <a:ext cx="92434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Is-Sittax-il Ħadd matul is-Sena  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822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46692" y="0"/>
            <a:ext cx="8640000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mt-MT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Qari II</a:t>
            </a:r>
            <a:r>
              <a:rPr lang="mt-MT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L-Ispirtu stess jidħol għalina</a:t>
            </a:r>
            <a:r>
              <a:rPr lang="en-GB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en-GB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endParaRPr lang="mt-MT" sz="54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mt-MT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Qari mill-Ittra </a:t>
            </a:r>
          </a:p>
          <a:p>
            <a:r>
              <a:rPr lang="mt-MT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ta’ San Pawl Appostlu </a:t>
            </a:r>
          </a:p>
          <a:p>
            <a:r>
              <a:rPr lang="mt-MT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lir-Rumani.</a:t>
            </a:r>
            <a:r>
              <a:rPr lang="en-GB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8</a:t>
            </a:r>
            <a:r>
              <a:rPr lang="en-GB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mt-MT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26</a:t>
            </a:r>
            <a:r>
              <a:rPr lang="en-GB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-2</a:t>
            </a:r>
            <a:r>
              <a:rPr lang="mt-MT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7</a:t>
            </a:r>
            <a:endParaRPr lang="en-GB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523" y="6447363"/>
            <a:ext cx="92434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Is-Sittax-il Ħadd matul is-Sena  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784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9807" y="0"/>
            <a:ext cx="8852536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Ħuti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l-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Ispirtu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  <a:r>
              <a:rPr lang="mt-MT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min-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naħa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tiegħu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jgħinna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fin-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nuqqas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ta’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ħila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tagħna</a:t>
            </a:r>
            <a:r>
              <a:rPr lang="en-GB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en-GB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523" y="6447363"/>
            <a:ext cx="92434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Is-Sittax-il Ħadd matul is-Sena  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548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9807" y="0"/>
            <a:ext cx="8640000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Għax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aħna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anqas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biss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nafu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nitolbu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kif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imiss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523" y="6447363"/>
            <a:ext cx="92434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Is-Sittax-il Ħadd matul is-Sena  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942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9807" y="0"/>
            <a:ext cx="8640000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imma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l-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Ispirtu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stess</a:t>
            </a:r>
            <a:endParaRPr lang="en-GB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jidħol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għalina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bit-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talb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tiegħu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523" y="6447363"/>
            <a:ext cx="92434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Is-Sittax-il Ħadd matul is-Sena  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678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9807" y="0"/>
            <a:ext cx="8640000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bi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tnehid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 ma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jistax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jitfisser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bil-kliem</a:t>
            </a:r>
            <a:r>
              <a:rPr lang="en-GB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;</a:t>
            </a:r>
            <a:endParaRPr lang="en-GB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523" y="6447363"/>
            <a:ext cx="92434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Is-Sittax-il Ħadd matul is-Sena  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493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2857" y="0"/>
            <a:ext cx="8640000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it-I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M’hemmx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Alla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ieħor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ħliefek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jieħu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ħsieb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kollox</a:t>
            </a:r>
            <a:endParaRPr lang="en-GB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523" y="6447363"/>
            <a:ext cx="92434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Is-Sittax-il Ħadd matul is-Sena  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899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9807" y="0"/>
            <a:ext cx="8640000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Alla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 l-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ħarsa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tiegħu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tinfed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il-qlub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jaf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x’inhi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x-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xewqa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tal-Ispirtu</a:t>
            </a:r>
            <a:r>
              <a:rPr lang="en-GB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;</a:t>
            </a:r>
            <a:endParaRPr lang="en-GB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523" y="6447363"/>
            <a:ext cx="92434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Is-Sittax-il Ħadd matul is-Sena  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86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9807" y="0"/>
            <a:ext cx="8640000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bit-</a:t>
            </a:r>
            <a:r>
              <a:rPr lang="en-GB" sz="54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talb</a:t>
            </a:r>
            <a:r>
              <a:rPr lang="en-GB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tiegħu</a:t>
            </a:r>
            <a:r>
              <a:rPr lang="en-GB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jidħol</a:t>
            </a:r>
            <a:r>
              <a:rPr lang="en-GB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għall-qaddisin</a:t>
            </a:r>
            <a:r>
              <a:rPr lang="en-GB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skont</a:t>
            </a:r>
            <a:r>
              <a:rPr lang="en-GB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ma </a:t>
            </a:r>
            <a:r>
              <a:rPr lang="en-GB" sz="54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jrid</a:t>
            </a:r>
            <a:r>
              <a:rPr lang="en-GB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Alla</a:t>
            </a:r>
            <a:r>
              <a:rPr lang="en-GB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en-GB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523" y="6447363"/>
            <a:ext cx="92434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Is-Sittax-il Ħadd matul is-Sena  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262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9808" y="0"/>
            <a:ext cx="8640000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en-US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en-US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</a:t>
            </a:r>
            <a:r>
              <a:rPr lang="en-US" sz="54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Kelma</a:t>
            </a:r>
            <a:r>
              <a:rPr lang="en-US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en-US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tal-Mulej</a:t>
            </a:r>
            <a:r>
              <a:rPr lang="en-US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.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>
              <a:tabLst>
                <a:tab pos="361950" algn="l"/>
              </a:tabLst>
            </a:pPr>
            <a:r>
              <a:rPr lang="mt-MT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ulos SIL" pitchFamily="2" charset="0"/>
                <a:ea typeface="Doulos SIL" pitchFamily="2" charset="0"/>
                <a:cs typeface="Doulos SIL" pitchFamily="2" charset="0"/>
              </a:rPr>
              <a:t>℟</a:t>
            </a:r>
            <a:r>
              <a:rPr lang="sv-SE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ulos SIL" pitchFamily="2" charset="0"/>
                <a:ea typeface="Doulos SIL" pitchFamily="2" charset="0"/>
                <a:cs typeface="Doulos SIL" pitchFamily="2" charset="0"/>
              </a:rPr>
              <a:t>.</a:t>
            </a:r>
            <a:r>
              <a:rPr lang="sv-SE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</a:t>
            </a:r>
            <a:r>
              <a:rPr lang="mt-MT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r</a:t>
            </a:r>
            <a:r>
              <a:rPr lang="sv-SE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roddu </a:t>
            </a:r>
            <a:r>
              <a:rPr lang="mt-MT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ħ</a:t>
            </a:r>
            <a:r>
              <a:rPr lang="sv-SE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ajr lil Alla</a:t>
            </a:r>
            <a:r>
              <a:rPr lang="sv-SE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.</a:t>
            </a:r>
            <a:endParaRPr lang="mt-MT" sz="54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endParaRPr lang="mt-MT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r"/>
            <a:r>
              <a:rPr lang="mt-MT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Bilwieqfa</a:t>
            </a:r>
            <a:r>
              <a:rPr lang="mt-MT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endParaRPr lang="sv-SE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523" y="6447363"/>
            <a:ext cx="92434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Is-Sittax-il Ħadd matul is-Sena  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445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9808" y="0"/>
            <a:ext cx="8932456" cy="333937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en-US" sz="5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en-US" sz="4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Akklamazzjoni</a:t>
            </a: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qabel</a:t>
            </a:r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l-Evan</a:t>
            </a:r>
            <a:r>
              <a:rPr lang="mt-MT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ġ</a:t>
            </a:r>
            <a:r>
              <a:rPr lang="en-US" sz="4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elju</a:t>
            </a:r>
            <a:endParaRPr 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endParaRPr lang="mt-MT" sz="9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endParaRPr lang="en-US" sz="54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ulos SIL" pitchFamily="2" charset="0"/>
                <a:ea typeface="Doulos SIL" pitchFamily="2" charset="0"/>
                <a:cs typeface="Doulos SIL" pitchFamily="2" charset="0"/>
              </a:rPr>
              <a:t>℣.</a:t>
            </a:r>
            <a:r>
              <a:rPr lang="en-US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Hallelujah.</a:t>
            </a:r>
            <a:r>
              <a:rPr lang="mt-MT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ulos SIL" pitchFamily="2" charset="0"/>
                <a:ea typeface="Doulos SIL" pitchFamily="2" charset="0"/>
                <a:cs typeface="Doulos SIL" pitchFamily="2" charset="0"/>
              </a:rPr>
              <a:t>℟</a:t>
            </a:r>
            <a:r>
              <a:rPr lang="sv-SE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ulos SIL" pitchFamily="2" charset="0"/>
                <a:ea typeface="Doulos SIL" pitchFamily="2" charset="0"/>
                <a:cs typeface="Doulos SIL" pitchFamily="2" charset="0"/>
              </a:rPr>
              <a:t>.</a:t>
            </a:r>
            <a:r>
              <a:rPr lang="en-US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Hallelujah.</a:t>
            </a:r>
            <a:endParaRPr lang="en-US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523" y="6447363"/>
            <a:ext cx="92434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Is-Sittax-il Ħadd matul is-Sena  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015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8929" y="0"/>
            <a:ext cx="8640000" cy="549381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en-US" sz="54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en-GB" sz="27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ara</a:t>
            </a:r>
            <a:r>
              <a:rPr lang="en-GB" sz="2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Mt 11, 25</a:t>
            </a:r>
          </a:p>
          <a:p>
            <a:r>
              <a:rPr lang="en-GB" sz="54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Infaħħrek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Missier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endParaRPr lang="mt-MT" sz="54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Sid 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is-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sema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u l-art,</a:t>
            </a: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għax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inti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dawn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il-ħwejjeġ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tas-saltna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wrejthom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liċ-ċkejknin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2523" y="6447363"/>
            <a:ext cx="92434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Is-Sittax-il Ħadd matul is-Sena  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680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9373" y="0"/>
            <a:ext cx="8736971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en-US" sz="5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mt-MT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ulos SIL" pitchFamily="2" charset="0"/>
                <a:ea typeface="Doulos SIL" pitchFamily="2" charset="0"/>
                <a:cs typeface="Doulos SIL" pitchFamily="2" charset="0"/>
              </a:rPr>
              <a:t>℟</a:t>
            </a:r>
            <a:r>
              <a:rPr lang="sv-SE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ulos SIL" pitchFamily="2" charset="0"/>
                <a:ea typeface="Doulos SIL" pitchFamily="2" charset="0"/>
                <a:cs typeface="Doulos SIL" pitchFamily="2" charset="0"/>
              </a:rPr>
              <a:t>.</a:t>
            </a:r>
            <a:r>
              <a:rPr lang="en-US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Hallelujah.</a:t>
            </a:r>
            <a:endParaRPr lang="mt-MT" sz="5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523" y="6447363"/>
            <a:ext cx="92434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Is-Sittax-il Ħadd matul is-Sena  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477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39808" y="0"/>
            <a:ext cx="8640000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mt-MT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Evanġelju</a:t>
            </a:r>
            <a:r>
              <a:rPr lang="mt-MT" sz="2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Erħulhom jikbru t-tnejn flimkien.</a:t>
            </a:r>
            <a:endParaRPr lang="mt-MT" sz="27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marL="0" lvl="1"/>
            <a:endParaRPr lang="mt-MT" sz="5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sym typeface="Wingdings"/>
            </a:endParaRPr>
          </a:p>
          <a:p>
            <a:pPr marL="0" lvl="1"/>
            <a:r>
              <a:rPr lang="mt-MT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sym typeface="Wingdings"/>
              </a:rPr>
              <a:t></a:t>
            </a:r>
            <a:r>
              <a:rPr lang="mt-MT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Qari mill-Evanġelju</a:t>
            </a:r>
          </a:p>
          <a:p>
            <a:r>
              <a:rPr lang="mt-MT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skont San Mattew.</a:t>
            </a:r>
            <a:r>
              <a:rPr lang="mt-MT" sz="2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13, 24-43</a:t>
            </a:r>
            <a:endParaRPr lang="mt-MT" sz="2700" b="1" dirty="0" smtClean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523" y="6447363"/>
            <a:ext cx="92434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Is-Sittax-il Ħadd matul is-Sena  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606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9245" y="0"/>
            <a:ext cx="8640000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F’dak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iż-żmien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Ġesù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qal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lin-nies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din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il-parabbola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523" y="6447363"/>
            <a:ext cx="92434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Is-Sittax-il Ħadd matul is-Sena  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733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9245" y="0"/>
            <a:ext cx="8640000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x-none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x-none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Is-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saltna</a:t>
            </a:r>
            <a:endParaRPr lang="en-GB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tas-Smewwiet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tixbah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lil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wieħed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raġel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 </a:t>
            </a:r>
            <a:r>
              <a:rPr lang="mt-MT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ż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ara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’ </a:t>
            </a:r>
            <a:r>
              <a:rPr lang="mt-MT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ż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erriegħa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tajba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fl-għalqa</a:t>
            </a:r>
            <a:r>
              <a:rPr lang="mt-MT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tiegħu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523" y="6447363"/>
            <a:ext cx="92434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Is-Sittax-il Ħadd matul is-Sena  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133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9245" y="0"/>
            <a:ext cx="8640000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x-none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Iżda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xħin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in-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nies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kienu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reqdin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ġie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l-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għadu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tiegħu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ż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ara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’</a:t>
            </a:r>
            <a:r>
              <a:rPr lang="mt-MT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s-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sikrana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qalb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il-qamħ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u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telaq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523" y="6447363"/>
            <a:ext cx="92434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Is-Sittax-il Ħadd matul is-Sena  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627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2857" y="0"/>
            <a:ext cx="8640000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biex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ikollok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turih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 ma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qtajtx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il-ħaqq</a:t>
            </a:r>
            <a:r>
              <a:rPr lang="en-GB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ħażin</a:t>
            </a:r>
            <a:r>
              <a:rPr lang="en-GB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en-GB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523" y="6447363"/>
            <a:ext cx="92434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Is-Sittax-il Ħadd matul is-Sena  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47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9245" y="0"/>
            <a:ext cx="8640000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x-none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Meta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mbagħad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il-qamħ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nibet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ħareġ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is-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sbul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faċċat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ukoll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is-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sikrana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523" y="6447363"/>
            <a:ext cx="92434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Is-Sittax-il Ħadd matul is-Sena  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399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9245" y="0"/>
            <a:ext cx="8640000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Resqu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l-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qaddejja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fuq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sid</a:t>
            </a:r>
            <a:r>
              <a:rPr lang="mt-MT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l-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għalqa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qalulu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: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523" y="6447363"/>
            <a:ext cx="92434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Is-Sittax-il Ħadd matul is-Sena  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955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9245" y="0"/>
            <a:ext cx="8640000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“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Sinjur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int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mhux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mt-MT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ż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erriegħa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tajba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mt-MT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ż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rajt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fl-għalqa</a:t>
            </a:r>
            <a:r>
              <a:rPr lang="mt-MT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tiegħek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?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Mela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dis-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sikrana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mnejn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ġiet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?”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523" y="6447363"/>
            <a:ext cx="92434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Is-Sittax-il Ħadd matul is-Sena  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930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9245" y="0"/>
            <a:ext cx="8640000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x-none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Iżda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hu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qalilhom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:</a:t>
            </a:r>
          </a:p>
          <a:p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“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Dil-biċċa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għamilhieli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xi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għadu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tiegħi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.”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523" y="6447363"/>
            <a:ext cx="92434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Is-Sittax-il Ħadd matul is-Sena  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845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9245" y="0"/>
            <a:ext cx="8640000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“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Tridx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immorru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niġbruha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?”</a:t>
            </a: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qalulu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l-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qaddejja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523" y="6447363"/>
            <a:ext cx="92434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Is-Sittax-il Ħadd matul is-Sena  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164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9245" y="0"/>
            <a:ext cx="8640000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“Le,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qalilhom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għax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intom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u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tiġbru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s-</a:t>
            </a:r>
            <a:r>
              <a:rPr lang="en-GB" sz="54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sikrana</a:t>
            </a:r>
            <a:endParaRPr lang="en-GB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523" y="6447363"/>
            <a:ext cx="92434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Is-Sittax-il Ħadd matul is-Sena  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34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9245" y="0"/>
            <a:ext cx="8640000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“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għandkom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mnejn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taqilgħu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magħha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l-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qamħ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ukoll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523" y="6447363"/>
            <a:ext cx="92434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Is-Sittax-il Ħadd matul is-Sena  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750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9245" y="0"/>
            <a:ext cx="8640000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“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Erħulhom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jikbru</a:t>
            </a:r>
            <a:endParaRPr lang="en-GB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t-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tnejn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flimkien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sal-ħsad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; meta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mbagħad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jasal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il-ħsad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523" y="6447363"/>
            <a:ext cx="92434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Is-Sittax-il Ħadd matul is-Sena  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931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9245" y="0"/>
            <a:ext cx="8640000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għid</a:t>
            </a:r>
            <a:r>
              <a:rPr lang="mt-MT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lill-ħassada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: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Iġbru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s-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sikrana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l-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ewwel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orbtuha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qatta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qatta</a:t>
            </a:r>
            <a:r>
              <a:rPr lang="mt-MT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għall-ħruq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523" y="6447363"/>
            <a:ext cx="92434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Is-Sittax-il Ħadd matul is-Sena  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59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9245" y="0"/>
            <a:ext cx="8640000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imbagħad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qiegħdu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l-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qamħ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fil-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maħ</a:t>
            </a:r>
            <a:r>
              <a:rPr lang="mt-MT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ż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en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tiegħi</a:t>
            </a:r>
            <a:r>
              <a:rPr lang="en-GB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.”»</a:t>
            </a:r>
            <a:endParaRPr lang="en-GB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523" y="6447363"/>
            <a:ext cx="92434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Is-Sittax-il Ħadd matul is-Sena  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583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2857" y="0"/>
            <a:ext cx="8640000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Għax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is-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setgħa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tiegħek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hi l-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għajn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tal-ġustizzja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</a:p>
          <a:p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u,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għax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int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Sid ta’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kollox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lil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kulħadd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tagħder</a:t>
            </a:r>
            <a:r>
              <a:rPr lang="en-GB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en-GB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523" y="6447363"/>
            <a:ext cx="92434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Is-Sittax-il Ħadd matul is-Sena  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923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9245" y="0"/>
            <a:ext cx="8640000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Ġibilhom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parabbola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oħra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qalilhom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: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523" y="6447363"/>
            <a:ext cx="92434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Is-Sittax-il Ħadd matul is-Sena  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625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9245" y="0"/>
            <a:ext cx="8640000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«Is-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Saltna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tas-Smewwiet</a:t>
            </a:r>
            <a:endParaRPr lang="en-GB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tixbah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lil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mt-MT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ż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erriegħa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tal-mustarda</a:t>
            </a:r>
            <a:r>
              <a:rPr lang="en-GB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523" y="6447363"/>
            <a:ext cx="92434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Is-Sittax-il Ħadd matul is-Sena  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438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9245" y="0"/>
            <a:ext cx="8640000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x-none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wieħed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raġel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ikun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qabad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u</a:t>
            </a:r>
            <a:r>
              <a:rPr lang="mt-MT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ż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eragħha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fl-għalqa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tiegħu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523" y="6447363"/>
            <a:ext cx="92434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Is-Sittax-il Ħadd matul is-Sena  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625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9245" y="0"/>
            <a:ext cx="8640000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x-none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Hija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tabilħaqq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l-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iżgħar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waħda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fost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</a:t>
            </a:r>
            <a:r>
              <a:rPr lang="mt-MT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ż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-</a:t>
            </a:r>
            <a:r>
              <a:rPr lang="mt-MT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ż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rieragħ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kollha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523" y="6447363"/>
            <a:ext cx="92434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Is-Sittax-il Ħadd matul is-Sena  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23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9245" y="0"/>
            <a:ext cx="8640000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x-none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iżda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meta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tikber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tkun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l-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akbar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waħda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fost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il-ħxejjex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ssir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siġra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523" y="6447363"/>
            <a:ext cx="92434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Is-Sittax-il Ħadd matul is-Sena  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9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9245" y="0"/>
            <a:ext cx="8640000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x-none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hekk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li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l-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għasafar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tal-ajru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jiġu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jbejtu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fil-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friegħi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tagħha</a:t>
            </a:r>
            <a:r>
              <a:rPr lang="en-GB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.»</a:t>
            </a:r>
            <a:endParaRPr lang="en-GB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523" y="6447363"/>
            <a:ext cx="92434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Is-Sittax-il Ħadd matul is-Sena  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968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9245" y="0"/>
            <a:ext cx="8640000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en-GB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Qalilhom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parabbola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oħra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: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523" y="6447363"/>
            <a:ext cx="92434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Is-Sittax-il Ħadd matul is-Sena  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203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9245" y="0"/>
            <a:ext cx="8640000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«Is-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Saltna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tas-Smewwiet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tixbah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lil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ftit</a:t>
            </a:r>
            <a:r>
              <a:rPr lang="mt-MT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ħmira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523" y="6447363"/>
            <a:ext cx="92434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Is-Sittax-il Ħadd matul is-Sena  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3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9245" y="0"/>
            <a:ext cx="8640000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x-none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waħda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mara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tkun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qabdet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u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ħalltet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ma’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tliet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sigħan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dqiq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</a:t>
            </a:r>
            <a:r>
              <a:rPr lang="mt-MT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ma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tkun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għoliet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l-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għaġna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kollha</a:t>
            </a:r>
            <a:r>
              <a:rPr lang="en-GB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.»</a:t>
            </a:r>
            <a:endParaRPr lang="en-GB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523" y="6447363"/>
            <a:ext cx="92434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Is-Sittax-il Ħadd matul is-Sena  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536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9245" y="0"/>
            <a:ext cx="8640000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Dan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kollu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Ġesù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qalu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bil-parabboli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lin-nies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mingħajr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xi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parabbola</a:t>
            </a:r>
            <a:endParaRPr lang="en-GB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ma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kienx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ikellimhom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523" y="6447363"/>
            <a:ext cx="92434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Is-Sittax-il Ħadd matul is-Sena  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063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2857" y="0"/>
            <a:ext cx="8640000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Int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turi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saħħtek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ma’ min ma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jemminx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fil-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kobor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ta’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setegħtek</a:t>
            </a:r>
            <a:r>
              <a:rPr lang="en-GB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:</a:t>
            </a:r>
            <a:endParaRPr lang="en-GB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523" y="6447363"/>
            <a:ext cx="92434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Is-Sittax-il Ħadd matul is-Sena  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17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9245" y="0"/>
            <a:ext cx="8640000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biex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hekk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iseħħ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dak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li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kien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ingħad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permezz</a:t>
            </a:r>
            <a:r>
              <a:rPr lang="mt-MT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tal-profeta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meta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qal</a:t>
            </a:r>
            <a:r>
              <a:rPr lang="en-GB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:</a:t>
            </a:r>
            <a:endParaRPr lang="en-GB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523" y="6447363"/>
            <a:ext cx="92434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Is-Sittax-il Ħadd matul is-Sena  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741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9245" y="0"/>
            <a:ext cx="8640000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Niftaħ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fommi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bil-parabboli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nitkellem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fuq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ħwejjeġ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moħbija</a:t>
            </a:r>
            <a:endParaRPr lang="en-GB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mit-twaqqif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tad-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dinja</a:t>
            </a:r>
            <a:r>
              <a:rPr lang="en-GB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.»</a:t>
            </a:r>
            <a:endParaRPr lang="en-GB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523" y="6447363"/>
            <a:ext cx="92434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Is-Sittax-il Ħadd matul is-Sena  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903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9245" y="0"/>
            <a:ext cx="8640000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Imbagħad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ħalla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n-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nies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mar id-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dar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Resqu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lejh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id-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dixxipli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tiegħu</a:t>
            </a:r>
            <a:endParaRPr lang="en-GB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qalulu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: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523" y="6447363"/>
            <a:ext cx="92434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Is-Sittax-il Ħadd matul is-Sena  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234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9245" y="0"/>
            <a:ext cx="8640000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Fissirhielna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l-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parabbola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tas-sikrana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fl-għalqa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.»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523" y="6447363"/>
            <a:ext cx="92434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Is-Sittax-il Ħadd matul is-Sena  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773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9245" y="0"/>
            <a:ext cx="8640000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</a:t>
            </a:r>
            <a:r>
              <a:rPr lang="mt-MT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weġibhom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: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Dak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li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ji</a:t>
            </a:r>
            <a:r>
              <a:rPr lang="mt-MT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ż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ra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’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ż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-</a:t>
            </a:r>
            <a:r>
              <a:rPr lang="mt-MT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ż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erriegħa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t-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tajba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huwa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Bin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il-bniedem</a:t>
            </a:r>
            <a:r>
              <a:rPr lang="en-GB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en-GB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523" y="6447363"/>
            <a:ext cx="92434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Is-Sittax-il Ħadd matul is-Sena  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583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9245" y="0"/>
            <a:ext cx="8640000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x-none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L-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għalqa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hija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d-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dinja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;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</a:t>
            </a:r>
            <a:r>
              <a:rPr lang="mt-MT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ż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-</a:t>
            </a:r>
            <a:r>
              <a:rPr lang="mt-MT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ż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erriegħa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t-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tajba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huma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wlied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is-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Saltna</a:t>
            </a:r>
            <a:r>
              <a:rPr lang="en-GB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;</a:t>
            </a:r>
            <a:endParaRPr lang="en-GB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523" y="6447363"/>
            <a:ext cx="92434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Is-Sittax-il Ħadd matul is-Sena  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138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9245" y="0"/>
            <a:ext cx="8640000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x-none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is-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sikrana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huma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wlied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il-Ħażin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l-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għadu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li </a:t>
            </a:r>
            <a:r>
              <a:rPr lang="mt-MT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ż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eragħha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huwa</a:t>
            </a:r>
            <a:r>
              <a:rPr lang="mt-MT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x-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Xitan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523" y="6447363"/>
            <a:ext cx="92434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Is-Sittax-il Ħadd matul is-Sena  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116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9245" y="0"/>
            <a:ext cx="8640000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x-none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ħsad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ifisser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tmiem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id-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dinja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l-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ħassada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l-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anġli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523" y="6447363"/>
            <a:ext cx="92434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Is-Sittax-il Ħadd matul is-Sena  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775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9245" y="0"/>
            <a:ext cx="8640000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x-none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Mela</a:t>
            </a:r>
            <a:r>
              <a:rPr lang="mt-MT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bħalma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s-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sikrana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iġbruha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u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jaħarquha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fin-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nar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523" y="6447363"/>
            <a:ext cx="92434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Is-Sittax-il Ħadd matul is-Sena  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271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9245" y="0"/>
            <a:ext cx="8640000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x-none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hekk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isir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fi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tmiem</a:t>
            </a:r>
            <a:r>
              <a:rPr lang="mt-MT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id-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dinja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523" y="6447363"/>
            <a:ext cx="92434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Is-Sittax-il Ħadd matul is-Sena  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227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2857" y="0"/>
            <a:ext cx="8640000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tra</a:t>
            </a:r>
            <a:r>
              <a:rPr lang="mt-MT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żż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an ’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dawk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li,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għalkemm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jafuha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iqumu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kontriha</a:t>
            </a:r>
            <a:r>
              <a:rPr lang="en-GB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en-GB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523" y="6447363"/>
            <a:ext cx="92434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Is-Sittax-il Ħadd matul is-Sena  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470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9245" y="0"/>
            <a:ext cx="8640000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x-none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Bin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il-bniedem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jibgħat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l-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anġli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tiegħu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huma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jiġbru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barra</a:t>
            </a:r>
            <a:endParaRPr lang="en-GB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mis-Saltna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tiegħu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523" y="6447363"/>
            <a:ext cx="92434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Is-Sittax-il Ħadd matul is-Sena  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429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9245" y="0"/>
            <a:ext cx="8640000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x-none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kull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ma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jġib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it-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tfixkil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kull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min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jagħmel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il-ħa</a:t>
            </a:r>
            <a:r>
              <a:rPr lang="mt-MT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ż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en,</a:t>
            </a:r>
          </a:p>
          <a:p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jixħtuhom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fil-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ħuġġieġa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tan-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nar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;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523" y="6447363"/>
            <a:ext cx="92434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Is-Sittax-il Ħadd matul is-Sena  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97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9245" y="0"/>
            <a:ext cx="8640000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x-none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hemmhekk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ikum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hemm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il-biki</a:t>
            </a:r>
            <a:r>
              <a:rPr lang="mt-MT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</a:p>
          <a:p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t-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tgħa</a:t>
            </a:r>
            <a:r>
              <a:rPr lang="mt-MT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żż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</a:t>
            </a:r>
            <a:r>
              <a:rPr lang="mt-MT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ż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tas-snien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523" y="6447363"/>
            <a:ext cx="92434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Is-Sittax-il Ħadd matul is-Sena  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286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9245" y="0"/>
            <a:ext cx="8640000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x-none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Imbagħad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il-ġusti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jsiru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jiddu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bħax-xemx</a:t>
            </a:r>
            <a:endParaRPr lang="en-GB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fis-Saltna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ta’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Missierhom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523" y="6447363"/>
            <a:ext cx="92434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Is-Sittax-il Ħadd matul is-Sena  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408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9245" y="0"/>
            <a:ext cx="8640000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x-none" sz="54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x-none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</a:t>
            </a:r>
            <a:r>
              <a:rPr lang="en-GB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Min </a:t>
            </a:r>
            <a:r>
              <a:rPr lang="en-GB" sz="54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għandu</a:t>
            </a:r>
            <a:r>
              <a:rPr lang="en-GB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widnejn</a:t>
            </a:r>
            <a:r>
              <a:rPr lang="en-GB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endParaRPr lang="mt-MT" sz="54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</a:t>
            </a:r>
            <a:r>
              <a:rPr lang="en-GB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jisma</a:t>
            </a:r>
            <a:r>
              <a:rPr lang="en-GB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!»</a:t>
            </a:r>
          </a:p>
          <a:p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523" y="6447363"/>
            <a:ext cx="92434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Is-Sittax-il Ħadd matul is-Sena  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032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2338" y="0"/>
            <a:ext cx="8640000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en-US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</a:t>
            </a:r>
            <a:r>
              <a:rPr lang="en-US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Kelma</a:t>
            </a:r>
            <a:r>
              <a:rPr lang="en-US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en-US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tal-Mulej</a:t>
            </a:r>
            <a:r>
              <a:rPr lang="en-US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.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mt-MT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ulos SIL" pitchFamily="2" charset="0"/>
                <a:ea typeface="Doulos SIL" pitchFamily="2" charset="0"/>
                <a:cs typeface="Doulos SIL" pitchFamily="2" charset="0"/>
              </a:rPr>
              <a:t>℟.</a:t>
            </a:r>
            <a:r>
              <a:rPr lang="sv-SE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Tif</a:t>
            </a:r>
            <a:r>
              <a:rPr lang="mt-MT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ħ</a:t>
            </a:r>
            <a:r>
              <a:rPr lang="sv-SE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ir lilek </a:t>
            </a:r>
            <a:r>
              <a:rPr lang="sv-SE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Kristu.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r"/>
            <a:endParaRPr lang="mt-MT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r"/>
            <a:r>
              <a:rPr lang="mt-MT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Bilqiegħda</a:t>
            </a:r>
            <a:endParaRPr lang="mt-MT" sz="5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523" y="6447363"/>
            <a:ext cx="92434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Is-Sittax-il Ħadd matul is-Sena  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221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2857" y="0"/>
            <a:ext cx="8640000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Għax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sid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il-qawwa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int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tagħmel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il-ħaqq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bil-ħniena</a:t>
            </a:r>
            <a:r>
              <a:rPr lang="en-GB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;</a:t>
            </a:r>
            <a:endParaRPr lang="en-GB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523" y="6447363"/>
            <a:ext cx="92434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Is-Sittax-il Ħadd matul is-Sena  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085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2857" y="0"/>
            <a:ext cx="8640000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lilna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tmexxina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bi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tjieba</a:t>
            </a:r>
            <a:r>
              <a:rPr lang="en-GB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kbira</a:t>
            </a:r>
            <a:r>
              <a:rPr lang="en-GB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en-GB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523" y="6447363"/>
            <a:ext cx="92434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Is-Sittax-il Ħadd matul is-Sena  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270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33631</TotalTime>
  <Words>1204</Words>
  <Application>Microsoft Office PowerPoint</Application>
  <PresentationFormat>A4 Paper (210x297 mm)</PresentationFormat>
  <Paragraphs>414</Paragraphs>
  <Slides>75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 Michael</dc:creator>
  <cp:lastModifiedBy>Joe</cp:lastModifiedBy>
  <cp:revision>138</cp:revision>
  <dcterms:created xsi:type="dcterms:W3CDTF">2011-07-13T07:33:25Z</dcterms:created>
  <dcterms:modified xsi:type="dcterms:W3CDTF">2014-07-17T16:18:24Z</dcterms:modified>
</cp:coreProperties>
</file>