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84" r:id="rId5"/>
    <p:sldId id="285" r:id="rId6"/>
    <p:sldId id="267" r:id="rId7"/>
    <p:sldId id="286" r:id="rId8"/>
    <p:sldId id="287" r:id="rId9"/>
    <p:sldId id="264" r:id="rId10"/>
    <p:sldId id="288" r:id="rId11"/>
    <p:sldId id="289" r:id="rId12"/>
    <p:sldId id="268" r:id="rId13"/>
    <p:sldId id="290" r:id="rId14"/>
    <p:sldId id="259" r:id="rId15"/>
    <p:sldId id="269" r:id="rId16"/>
    <p:sldId id="292" r:id="rId17"/>
    <p:sldId id="291" r:id="rId18"/>
    <p:sldId id="270" r:id="rId19"/>
    <p:sldId id="293" r:id="rId20"/>
    <p:sldId id="295" r:id="rId21"/>
    <p:sldId id="271" r:id="rId22"/>
    <p:sldId id="294" r:id="rId23"/>
    <p:sldId id="296" r:id="rId24"/>
    <p:sldId id="260" r:id="rId25"/>
    <p:sldId id="275" r:id="rId26"/>
    <p:sldId id="297" r:id="rId27"/>
    <p:sldId id="298" r:id="rId28"/>
    <p:sldId id="276" r:id="rId29"/>
    <p:sldId id="261" r:id="rId30"/>
    <p:sldId id="299" r:id="rId31"/>
    <p:sldId id="300" r:id="rId32"/>
    <p:sldId id="277" r:id="rId33"/>
    <p:sldId id="301" r:id="rId34"/>
    <p:sldId id="278" r:id="rId35"/>
    <p:sldId id="302" r:id="rId36"/>
    <p:sldId id="262" r:id="rId37"/>
    <p:sldId id="279" r:id="rId38"/>
    <p:sldId id="303" r:id="rId39"/>
    <p:sldId id="304" r:id="rId40"/>
    <p:sldId id="280" r:id="rId41"/>
    <p:sldId id="305" r:id="rId42"/>
    <p:sldId id="306" r:id="rId43"/>
    <p:sldId id="307" r:id="rId44"/>
    <p:sldId id="263" r:id="rId45"/>
    <p:sldId id="281" r:id="rId46"/>
    <p:sldId id="308" r:id="rId47"/>
    <p:sldId id="282" r:id="rId48"/>
    <p:sldId id="309" r:id="rId49"/>
    <p:sldId id="283" r:id="rId50"/>
    <p:sldId id="310" r:id="rId51"/>
    <p:sldId id="311" r:id="rId52"/>
    <p:sldId id="265" r:id="rId53"/>
    <p:sldId id="312" r:id="rId5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B93"/>
    <a:srgbClr val="3C0A96"/>
    <a:srgbClr val="D9D9D9"/>
    <a:srgbClr val="BFBFBF"/>
    <a:srgbClr val="191E7D"/>
    <a:srgbClr val="D996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94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0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6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504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47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29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70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68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9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01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8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40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0778-D944-4AB8-9F6F-1A63392EEDC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584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Fr Michael\Desktop\logo segretarj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1392" y="54868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04528" y="2466762"/>
            <a:ext cx="8712967" cy="1754326"/>
            <a:chOff x="463549" y="2551837"/>
            <a:chExt cx="9217023" cy="1754326"/>
          </a:xfrm>
        </p:grpSpPr>
        <p:sp>
          <p:nvSpPr>
            <p:cNvPr id="11" name="TextBox 10"/>
            <p:cNvSpPr txBox="1"/>
            <p:nvPr/>
          </p:nvSpPr>
          <p:spPr>
            <a:xfrm>
              <a:off x="1568744" y="2551837"/>
              <a:ext cx="811182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mt-MT" sz="54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Tielet</a:t>
              </a:r>
              <a:r>
                <a:rPr lang="en-GB" sz="54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 </a:t>
              </a:r>
              <a:r>
                <a:rPr lang="mt-MT" sz="54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Ħ</a:t>
              </a:r>
              <a:r>
                <a:rPr lang="en-GB" sz="54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add</a:t>
              </a:r>
              <a:endPara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  <a:p>
              <a:r>
                <a:rPr lang="mt-MT" sz="54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tal-Avvent</a:t>
              </a:r>
              <a:endParaRPr lang="en-US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3549" y="2644170"/>
              <a:ext cx="105678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GB" sz="9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B</a:t>
              </a:r>
              <a:endParaRPr lang="mt-MT" sz="96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pic>
        <p:nvPicPr>
          <p:cNvPr id="13" name="Picture 12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5" t="5506" r="4255" b="2116"/>
          <a:stretch/>
        </p:blipFill>
        <p:spPr bwMode="auto">
          <a:xfrm>
            <a:off x="344488" y="5565159"/>
            <a:ext cx="1080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5" t="5506" r="4255" b="2116"/>
          <a:stretch/>
        </p:blipFill>
        <p:spPr bwMode="auto">
          <a:xfrm>
            <a:off x="8481392" y="5565159"/>
            <a:ext cx="1080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5" t="5506" r="4255" b="2116"/>
          <a:stretch/>
        </p:blipFill>
        <p:spPr bwMode="auto">
          <a:xfrm>
            <a:off x="1700639" y="5565159"/>
            <a:ext cx="1080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5" t="5506" r="4255" b="2116"/>
          <a:stretch/>
        </p:blipFill>
        <p:spPr bwMode="auto">
          <a:xfrm>
            <a:off x="3056790" y="5565159"/>
            <a:ext cx="1080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5" t="5506" r="4255" b="2116"/>
          <a:stretch/>
        </p:blipFill>
        <p:spPr bwMode="auto">
          <a:xfrm>
            <a:off x="4412941" y="5565159"/>
            <a:ext cx="1080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5" t="5506" r="4255" b="2116"/>
          <a:stretch/>
        </p:blipFill>
        <p:spPr bwMode="auto">
          <a:xfrm>
            <a:off x="5769092" y="5565159"/>
            <a:ext cx="1080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5" t="5506" r="4255" b="2116"/>
          <a:stretch/>
        </p:blipFill>
        <p:spPr bwMode="auto">
          <a:xfrm>
            <a:off x="7125243" y="5565159"/>
            <a:ext cx="1080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9424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76606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Bħalma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l-art tnibbet,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bħalma l-ġnien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inibbet il-miżrugħ fih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1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76606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hekk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il-Mulej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inibbet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il-ġustizzja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l-foħrija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9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76606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quddiem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kollha</a:t>
            </a: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kemm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huma l-ġnus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520" y="1268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</a:t>
            </a:r>
            <a:r>
              <a:rPr lang="en-US" sz="5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Kelma</a:t>
            </a:r>
            <a:r>
              <a:rPr 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tal-Mulej</a:t>
            </a:r>
            <a:r>
              <a:rPr 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en-US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tabLst>
                <a:tab pos="361950" algn="l"/>
              </a:tabLst>
            </a:pPr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℟</a:t>
            </a:r>
            <a:r>
              <a:rPr lang="sv-SE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.</a:t>
            </a:r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</a:t>
            </a:r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roddu 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ħ</a:t>
            </a:r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ajr 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lil Alla</a:t>
            </a:r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sv-SE" sz="44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7800867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Kantiku</a:t>
            </a:r>
            <a:r>
              <a:rPr lang="en-US" sz="2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Lq</a:t>
            </a:r>
            <a:r>
              <a:rPr lang="en-US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1, 46-48.49-50.53-54</a:t>
            </a:r>
          </a:p>
          <a:p>
            <a:endParaRPr lang="mt-M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  <a:r>
              <a:rPr lang="en-US" sz="5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Taqbe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 bil-ferħ</a:t>
            </a: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ruħi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b’Alla tiegħi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9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24936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Ruħi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tfaħħar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il-kobor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tal-Mulej,</a:t>
            </a:r>
          </a:p>
          <a:p>
            <a:r>
              <a:rPr lang="es-ES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l-</a:t>
            </a:r>
            <a:r>
              <a:rPr lang="es-ES" sz="54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ispirtu</a:t>
            </a:r>
            <a:r>
              <a:rPr lang="es-ES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54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es-ES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s-ES" sz="54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jifra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es-ES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54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f’Alla</a:t>
            </a:r>
            <a:r>
              <a:rPr lang="es-ES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s-E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s-</a:t>
            </a:r>
            <a:r>
              <a:rPr lang="es-ES" sz="5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Salvatur</a:t>
            </a:r>
            <a:r>
              <a:rPr lang="es-E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54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es-ES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</a:t>
            </a:r>
            <a:r>
              <a:rPr lang="es-E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es-ES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9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24936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 xeħet għajnejh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 iċ-ċokon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tal-qaddejja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tiegħu.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Iva, minn issa ’l quddiem</a:t>
            </a:r>
          </a:p>
          <a:p>
            <a:r>
              <a:rPr lang="fi-FI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kull nisel isejja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fi-FI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hienja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1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780086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℟.</a:t>
            </a:r>
          </a:p>
          <a:p>
            <a:r>
              <a:rPr lang="en-US" sz="5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Taqbe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 bil-ferħ</a:t>
            </a: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ruħi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b’Alla tiegħi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0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24936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is-Setgħani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għamel miegħi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ħwejjeġ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kbar;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qaddis hu l-isem tiegħu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24936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Il-ħniena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tinfirex f’kull żmien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 dawk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jibżgħu minnu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US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1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7800867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Qari I</a:t>
            </a:r>
            <a:r>
              <a:rPr lang="mt-MT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Nifraħ </a:t>
            </a:r>
            <a:r>
              <a:rPr lang="mt-MT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 li nifraħ fil-Mulej.</a:t>
            </a:r>
            <a:endParaRPr lang="en-US" sz="2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Qari mill-Ktieb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tal-Profeta 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Isaija.</a:t>
            </a:r>
            <a:r>
              <a:rPr lang="mt-MT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61</a:t>
            </a:r>
            <a:r>
              <a:rPr lang="mt-MT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mt-MT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1-2a.10-11</a:t>
            </a:r>
            <a:endParaRPr lang="mt-MT" sz="54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6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780086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℟.</a:t>
            </a:r>
          </a:p>
          <a:p>
            <a:r>
              <a:rPr lang="en-US" sz="5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Taqbe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 bil-ferħ</a:t>
            </a: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ruħi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b’Alla tiegħi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2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24936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Mela 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b’kull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id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 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 hu bil-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l-għonja bagħathom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’il barra b’xejn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24936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ħsieb Iżrael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qaddej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tiegħu,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 ftakar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fil-ħniena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US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6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780086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℟.</a:t>
            </a:r>
          </a:p>
          <a:p>
            <a:r>
              <a:rPr lang="en-US" sz="5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Taqbe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 bil-ferħ</a:t>
            </a: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ruħi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b’Alla tiegħi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97794" cy="549381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Qari II</a:t>
            </a:r>
            <a:r>
              <a:rPr lang="mt-MT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Sħaħ </a:t>
            </a:r>
            <a:r>
              <a:rPr lang="mt-MT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bla </a:t>
            </a:r>
            <a:r>
              <a:rPr lang="mt-MT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mittiefsa, sa </a:t>
            </a:r>
            <a:r>
              <a:rPr lang="mt-MT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jiġi Sidna Ġesù Kristu.</a:t>
            </a:r>
            <a:endParaRPr lang="en-US" sz="2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Qari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mill-Ewwel Ittra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San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Pawl Appostlu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lit-Tessalonkin.</a:t>
            </a:r>
            <a:r>
              <a:rPr lang="mt-MT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5</a:t>
            </a:r>
            <a:r>
              <a:rPr lang="mt-MT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mt-MT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16-24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8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Ħuti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ifirħu dejjem,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itolbu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bla heda,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iżżu ħajr lil Alla f’kollox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8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 li jrid Alla mingħandkom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Kristu Ġesù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7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Ixxekklux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l-Ispirtu,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tmaqdrux il-profezija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7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Ippruvaw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kollox: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it-tajjeb żommuh,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u, fuq kollox,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warrbu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kull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xorta ta’ ħażen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1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55175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Alla tas-sliem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iqaddiskom f’kollox,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6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L-ispirtu </a:t>
            </a: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Sidi l-Mulej fuqi,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 il-Mulej ikkonsagrani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1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55175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jżommkom sħaħ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bla mittiefsa fl-ispirtu,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fir-ruħ u fil-ġisem,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 ma jiġi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Sidna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Ġesù Kristu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5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55175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Fidil 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 Alla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sej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ilkom,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huwa jag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mel dan</a:t>
            </a:r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US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3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520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</a:t>
            </a:r>
            <a:r>
              <a:rPr lang="en-US" sz="5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Kelma</a:t>
            </a:r>
            <a:r>
              <a:rPr 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tal-Mulej</a:t>
            </a:r>
            <a:r>
              <a:rPr 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en-US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tabLst>
                <a:tab pos="361950" algn="l"/>
              </a:tabLst>
            </a:pPr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℟</a:t>
            </a:r>
            <a:r>
              <a:rPr lang="sv-SE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.</a:t>
            </a:r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</a:t>
            </a:r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roddu 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ħ</a:t>
            </a:r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ajr 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lil Alla</a:t>
            </a:r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tabLst>
                <a:tab pos="361950" algn="l"/>
              </a:tabLst>
            </a:pP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>
              <a:tabLst>
                <a:tab pos="361950" algn="l"/>
              </a:tabLst>
            </a:pPr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Bilwieqfa</a:t>
            </a:r>
            <a:endParaRPr lang="sv-SE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1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520" y="0"/>
            <a:ext cx="8932456" cy="33393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Akklamazzjoni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qabel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l-Evan</a:t>
            </a:r>
            <a:r>
              <a:rPr lang="mt-M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ġ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elju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mt-MT" sz="9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℣.</a:t>
            </a:r>
            <a:r>
              <a:rPr 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Hallelujah.</a:t>
            </a:r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℟</a:t>
            </a:r>
            <a:r>
              <a:rPr lang="sv-SE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.</a:t>
            </a:r>
            <a:r>
              <a:rPr 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Hallelujah.</a:t>
            </a:r>
            <a:endParaRPr lang="en-US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6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55175" cy="56604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1083" b="1" i="1" dirty="0">
              <a:solidFill>
                <a:srgbClr val="D9D9D9"/>
              </a:solidFill>
            </a:endParaRPr>
          </a:p>
          <a:p>
            <a:endParaRPr lang="mt-MT" sz="5400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r>
              <a:rPr lang="en-US" sz="27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I</a:t>
            </a:r>
            <a:r>
              <a:rPr lang="mt-MT" sz="27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żaija</a:t>
            </a:r>
            <a:r>
              <a:rPr lang="en-US" sz="27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en-US" sz="2700" dirty="0">
                <a:solidFill>
                  <a:srgbClr val="C00000"/>
                </a:solidFill>
                <a:latin typeface="Constantia" panose="02030602050306030303" pitchFamily="18" charset="0"/>
              </a:rPr>
              <a:t>61, 1</a:t>
            </a: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L-Ispirtu </a:t>
            </a: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Sidi l-Mulej fuqi: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 inwassal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il-bxara t-tajba </a:t>
            </a: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lill-fqajrin.</a:t>
            </a:r>
            <a:endParaRPr lang="en-US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8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520" y="0"/>
            <a:ext cx="873697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℟</a:t>
            </a:r>
            <a:r>
              <a:rPr lang="sv-SE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.</a:t>
            </a:r>
            <a:r>
              <a:rPr 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Hallelujah.</a:t>
            </a:r>
            <a:endParaRPr lang="mt-MT" sz="54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524" y="0"/>
            <a:ext cx="8580953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Evanġelju</a:t>
            </a:r>
            <a:r>
              <a:rPr lang="mt-MT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F’nofskom hemm dak </a:t>
            </a:r>
            <a:r>
              <a:rPr lang="mt-MT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intom ma tafuhx.</a:t>
            </a:r>
            <a:endParaRPr lang="en-US" sz="2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2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sym typeface="Wingdings"/>
              </a:rPr>
              <a:t>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Qari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mill-Evanġelju</a:t>
            </a: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skont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San 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Ġwann.</a:t>
            </a:r>
            <a:r>
              <a:rPr lang="mt-MT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</a:t>
            </a:r>
            <a:r>
              <a:rPr lang="mt-MT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mt-MT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6-8.19-28</a:t>
            </a:r>
            <a:endParaRPr lang="mt-MT" sz="54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0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814979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 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hemm ra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el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mibg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ut minn Alla,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jismu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wanni. 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4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81497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ie b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ala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xhud,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 jixhed għad-dawl,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 bih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kulħadd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jemmen.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9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81497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Ġwanni </a:t>
            </a: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kienx id-dawl,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imma ġie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 jixhed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għad-dawl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6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inwassal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il-bxara t-tajba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lill-fqajrin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bagħatni 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ndewwi </a:t>
            </a: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l-qalb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miksura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3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80953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Ix-xhieda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ta’ Ġwanni kienet din,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meta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l-Lhud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Ġerusalemm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0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80953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bagħtu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għandu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xi qassisin u Leviti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jistaqsuh: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«Int min int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?»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2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80953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stqarr bla ma ċaħad: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«Jien m’iniex il-Messija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 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7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Huma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reġgħu staqsewh: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«Mela min int? Elija?»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«M’iniex,» qalilhom.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2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 il-Profeta?»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«Le,» weġibhom.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Imbagħad qalulu: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«Mela min int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? 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2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nagħtu tweġiba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 dawk li bagħtuna.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 tgħid li int?»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 wieġeb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kif qal il-profeta 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Iżaija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«Jiena 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l-leħen ta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wieħed</a:t>
            </a: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jgħajjat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fid-deżert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4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«Wittu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t-triq tal-Mulej.»</a:t>
            </a:r>
          </a:p>
          <a:p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Issa </a:t>
            </a:r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dawk 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il-messa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ġġ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iera kienu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min-na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 </a:t>
            </a:r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tal-Fari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ej</a:t>
            </a:r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Huma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staqsewh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0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928992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Mela kif qiegħed tgħammed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la m’intix il-Messija,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la </a:t>
            </a:r>
            <a:r>
              <a:rPr lang="pl-PL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Elija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pl-PL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pl-PL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lanqas il-Profeta?»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pl-PL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9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892988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pl-PL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pl-PL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Jiena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pl-PL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ng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pl-PL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ammed bl-ilma,» we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</a:t>
            </a:r>
            <a:r>
              <a:rPr lang="pl-PL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ibhom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Ġwanni,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2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inħabbar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il-ħelsien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lill-imjassrin,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lill-ħabsin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il-ftuħ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tal-ħabs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892988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imma f’nofskom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hemm wieħed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intom ma tafuhx,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li ġej warajja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2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892988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«jien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anqas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jistħoqqli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nħoll il-qafla </a:t>
            </a: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tal-qorq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3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9049005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ġara f’Betanja,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in-naħa l-oħra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tal-Ġordan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fejn Ġwanni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jgħammed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8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338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</a:t>
            </a:r>
            <a:r>
              <a:rPr lang="en-US" sz="54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Kelma</a:t>
            </a:r>
            <a:r>
              <a:rPr lang="en-US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tal-Mulej</a:t>
            </a:r>
            <a:r>
              <a:rPr lang="en-US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℟.</a:t>
            </a:r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Tif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ħ</a:t>
            </a:r>
            <a:r>
              <a:rPr lang="sv-SE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ir lilek </a:t>
            </a:r>
            <a:r>
              <a:rPr lang="sv-SE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Kristu.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Bilqiegħda</a:t>
            </a:r>
            <a:endParaRPr lang="mt-MT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4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inniedi 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s-sena tal-grazzja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tal-Mulej.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5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Nifraħ fuq li nifraħ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bil-Mulej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taqbeż</a:t>
            </a:r>
            <a:r>
              <a:rPr lang="el-GR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bil-ferħ ruħi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b’Alla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tiegħi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2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 libbisni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 lbies is-salvazzjoni,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bil-mantar tal-ġustizzja għattieni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0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76606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bħal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għarus </a:t>
            </a:r>
            <a:endParaRPr lang="mt-MT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imżejjen </a:t>
            </a:r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b’kuruna,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bħal għarusa</a:t>
            </a:r>
          </a:p>
          <a:p>
            <a:r>
              <a:rPr lang="mt-MT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tlellex bil-ġawhar tagħha</a:t>
            </a:r>
            <a:r>
              <a:rPr lang="mt-MT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9533" y="6350169"/>
            <a:ext cx="420646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20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Sena B  </a:t>
            </a:r>
            <a:r>
              <a:rPr lang="mt-MT" sz="20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It-Tielet </a:t>
            </a:r>
            <a:r>
              <a:rPr lang="mt-MT" sz="20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Ħadd tal-Avvent</a:t>
            </a:r>
            <a:endParaRPr lang="en-US" sz="20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2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6758</TotalTime>
  <Words>939</Words>
  <Application>Microsoft Office PowerPoint</Application>
  <PresentationFormat>A4 Paper (210x297 mm)</PresentationFormat>
  <Paragraphs>300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 Michael</dc:creator>
  <cp:lastModifiedBy>Joe</cp:lastModifiedBy>
  <cp:revision>55</cp:revision>
  <dcterms:created xsi:type="dcterms:W3CDTF">2011-07-13T07:33:25Z</dcterms:created>
  <dcterms:modified xsi:type="dcterms:W3CDTF">2014-12-11T16:10:18Z</dcterms:modified>
</cp:coreProperties>
</file>