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42" r:id="rId4"/>
    <p:sldId id="940" r:id="rId5"/>
    <p:sldId id="905" r:id="rId6"/>
    <p:sldId id="906" r:id="rId7"/>
    <p:sldId id="907" r:id="rId8"/>
    <p:sldId id="908" r:id="rId9"/>
    <p:sldId id="909" r:id="rId10"/>
    <p:sldId id="910" r:id="rId11"/>
    <p:sldId id="269" r:id="rId12"/>
    <p:sldId id="259" r:id="rId13"/>
    <p:sldId id="887" r:id="rId14"/>
    <p:sldId id="911" r:id="rId15"/>
    <p:sldId id="916" r:id="rId16"/>
    <p:sldId id="912" r:id="rId17"/>
    <p:sldId id="913" r:id="rId18"/>
    <p:sldId id="917" r:id="rId19"/>
    <p:sldId id="914" r:id="rId20"/>
    <p:sldId id="915" r:id="rId21"/>
    <p:sldId id="893" r:id="rId22"/>
    <p:sldId id="260" r:id="rId23"/>
    <p:sldId id="582" r:id="rId24"/>
    <p:sldId id="918" r:id="rId25"/>
    <p:sldId id="919" r:id="rId26"/>
    <p:sldId id="920" r:id="rId27"/>
    <p:sldId id="921" r:id="rId28"/>
    <p:sldId id="922" r:id="rId29"/>
    <p:sldId id="923" r:id="rId30"/>
    <p:sldId id="924" r:id="rId31"/>
    <p:sldId id="925" r:id="rId32"/>
    <p:sldId id="926" r:id="rId33"/>
    <p:sldId id="903" r:id="rId34"/>
    <p:sldId id="279" r:id="rId35"/>
    <p:sldId id="396" r:id="rId36"/>
    <p:sldId id="927" r:id="rId37"/>
    <p:sldId id="508" r:id="rId38"/>
    <p:sldId id="720" r:id="rId39"/>
    <p:sldId id="928" r:id="rId40"/>
    <p:sldId id="929" r:id="rId41"/>
    <p:sldId id="930" r:id="rId42"/>
    <p:sldId id="931" r:id="rId43"/>
    <p:sldId id="932" r:id="rId44"/>
    <p:sldId id="933" r:id="rId45"/>
    <p:sldId id="934" r:id="rId46"/>
    <p:sldId id="935" r:id="rId47"/>
    <p:sldId id="941" r:id="rId48"/>
    <p:sldId id="936" r:id="rId49"/>
    <p:sldId id="937" r:id="rId50"/>
    <p:sldId id="942" r:id="rId51"/>
    <p:sldId id="938" r:id="rId52"/>
    <p:sldId id="939" r:id="rId53"/>
    <p:sldId id="520" r:id="rId5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33300"/>
    <a:srgbClr val="F2F2F2"/>
    <a:srgbClr val="160A52"/>
    <a:srgbClr val="D9D9D9"/>
    <a:srgbClr val="BFBFBF"/>
    <a:srgbClr val="3C0B93"/>
    <a:srgbClr val="3C0A96"/>
    <a:srgbClr val="191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62014" autoAdjust="0"/>
  </p:normalViewPr>
  <p:slideViewPr>
    <p:cSldViewPr snapToGrid="0">
      <p:cViewPr>
        <p:scale>
          <a:sx n="98" d="100"/>
          <a:sy n="98" d="100"/>
        </p:scale>
        <p:origin x="-564" y="1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17F0-0CD3-4041-B3F3-CA601BCF9FD6}" type="datetimeFigureOut">
              <a:rPr lang="mt-MT" smtClean="0"/>
              <a:pPr/>
              <a:t>11/06/2015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4949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25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28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62107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53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2740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200" b="1" noProof="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205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4529" y="2551837"/>
            <a:ext cx="8712967" cy="1754326"/>
            <a:chOff x="463549" y="2551837"/>
            <a:chExt cx="9217023" cy="1754326"/>
          </a:xfrm>
        </p:grpSpPr>
        <p:sp>
          <p:nvSpPr>
            <p:cNvPr id="11" name="TextBox 10"/>
            <p:cNvSpPr txBox="1"/>
            <p:nvPr/>
          </p:nvSpPr>
          <p:spPr>
            <a:xfrm>
              <a:off x="1568744" y="2551837"/>
              <a:ext cx="811182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GB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I</a:t>
              </a:r>
              <a:r>
                <a:rPr lang="mt-MT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l-Ħdax-il Ħadd</a:t>
              </a:r>
            </a:p>
            <a:p>
              <a:r>
                <a:rPr lang="mt-MT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matul is-Sena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549" y="2644170"/>
              <a:ext cx="10567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mt-MT" sz="9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B</a:t>
              </a:r>
              <a:endParaRPr lang="mt-MT" sz="9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pic>
        <p:nvPicPr>
          <p:cNvPr id="13" name="Picture 2" descr="C:\Users\Fr Michael\Desktop\logo segretarj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9" y="541930"/>
            <a:ext cx="1080000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01.i.aliimg.com/img/pb/144/771/111/111771144_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5" y="5233600"/>
            <a:ext cx="10705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://i01.i.aliimg.com/img/pb/144/771/111/111771144_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44" y="5233600"/>
            <a:ext cx="10705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i01.i.aliimg.com/img/pb/144/771/111/111771144_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11" y="5233600"/>
            <a:ext cx="10705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i01.i.aliimg.com/img/pb/144/771/111/111771144_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99" y="5233600"/>
            <a:ext cx="10705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i01.i.aliimg.com/img/pb/144/771/111/111771144_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35" y="5233600"/>
            <a:ext cx="10705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i01.i.aliimg.com/img/pb/144/771/111/111771144_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23" y="5233600"/>
            <a:ext cx="10705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i01.i.aliimg.com/img/pb/144/771/111/111771144_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7" y="5233600"/>
            <a:ext cx="10705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Jien, il-Mulej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tkellimt,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għedt nagħmlu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300" y="0"/>
            <a:ext cx="780086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Il-Kelma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en-US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>
              <a:tabLst>
                <a:tab pos="283757" algn="l"/>
              </a:tabLst>
            </a:pPr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roddu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ajr lil Alla</a:t>
            </a:r>
            <a:r>
              <a:rPr lang="sv-SE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sv-SE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970997" cy="48294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Responsorjali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91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(92), 2-3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13-14.15-16</a:t>
            </a:r>
            <a:endParaRPr lang="mt-MT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Tajjeb 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nfaħħru l-Mulej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438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Tajjeb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nfaħħru l-Mulej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ngħannu lil ismek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l-Għoli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443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inxandru filgħodu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t-tjieba tiegħek,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billejl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il-fedeltà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tiegħek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067" y="0"/>
            <a:ext cx="8970997" cy="35829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Tajjeb 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nfaħħru l-Mulej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653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Il-bniedem ġust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bħall-palma jħaddar,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ċedru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tal-Libanu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jikber.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653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Imħawlin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f’dar il-Mulej,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iħaddru fil-btieħi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tat-tempju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Alla tagħna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067" y="0"/>
            <a:ext cx="8970997" cy="35829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Tajjeb 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nfaħħru l-Mulej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442" y="0"/>
            <a:ext cx="881497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xjuħithom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il-frott jagħmlu,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kollhom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ħajja u ħdura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I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Siġra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żgħira 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nkabbarha.</a:t>
            </a:r>
            <a:endParaRPr lang="mt-M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</a:t>
            </a:r>
            <a:r>
              <a:rPr lang="en-GB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mill-</a:t>
            </a:r>
            <a:r>
              <a:rPr lang="en-GB" sz="54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Ktieb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</a:t>
            </a:r>
            <a:r>
              <a:rPr lang="en-GB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Profeta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Eżekjel.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17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22-24</a:t>
            </a:r>
            <a:endParaRPr lang="mt-M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441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ixandru </a:t>
            </a:r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ġust hu l-Mulej,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blata tiegħi,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ebda qerq ma jinsab fih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067" y="0"/>
            <a:ext cx="8970997" cy="35829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108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Tajjeb 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nfaħħru l-Mulej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442" y="0"/>
            <a:ext cx="9087459" cy="54938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 II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Infittxu 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nogħġbu lill-Mulej, sew jekk nibqgħu hawn, sew jekk noħorġu minn dan il-ġisem.</a:t>
            </a:r>
          </a:p>
          <a:p>
            <a:endParaRPr lang="mt-MT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Qari</a:t>
            </a:r>
            <a:r>
              <a:rPr lang="en-GB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mit-Tieni</a:t>
            </a:r>
            <a:r>
              <a:rPr lang="en-GB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Ittra</a:t>
            </a:r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en-GB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San Pawl </a:t>
            </a:r>
            <a:r>
              <a:rPr lang="en-GB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Appostlu</a:t>
            </a:r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lill-Korintin</a:t>
            </a:r>
            <a:r>
              <a:rPr lang="en-GB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5</a:t>
            </a:r>
            <a:r>
              <a:rPr lang="mt-MT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6-10</a:t>
            </a:r>
            <a:endParaRPr lang="mt-M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48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Ħuti,</a:t>
            </a:r>
          </a:p>
          <a:p>
            <a:r>
              <a:rPr lang="mt-MT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aħna dejjem</a:t>
            </a:r>
          </a:p>
          <a:p>
            <a:r>
              <a:rPr lang="mt-MT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qalbna qawwija</a:t>
            </a:r>
            <a:endParaRPr lang="mt-MT" sz="4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nafu li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sakemm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indumu mlibbsa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b’dan il-ġisem,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nibqgħu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’l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bogħod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mill-Mulej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għax aħna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ngħixu bil-fidi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mhux bil-viżjoni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Aħna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qalbna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qawwija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persważi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aħjar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noħorġu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il-ġisem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mmorru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noqogħdu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għalhekk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kollox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aħna nfittxu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nogħġbu lilu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sew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jekk nibqgħu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hawn,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sew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jekk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noħorġu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il-ġisem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jgħid Sidi l-Mulej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 naqta’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mill-quċċata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taċ-ċedru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l-għoli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Jeħtieġ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lkoll kemm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aħna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nidhru quddiem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it-tribunal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Kristu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ħalli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kulħadd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jieħu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skont it-tajjeb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jew il-ħażin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924347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jkun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għamel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għadu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ħaj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fil-ġisem.</a:t>
            </a:r>
            <a:endParaRPr lang="x-none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0"/>
            <a:ext cx="863538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Kelma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</a:t>
            </a: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en-US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>
              <a:tabLst>
                <a:tab pos="283757" algn="l"/>
              </a:tabLst>
            </a:pPr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roddu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ajr lil Alla.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Bilwieqfa</a:t>
            </a:r>
            <a:endParaRPr lang="sv-SE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-16933"/>
            <a:ext cx="8736971" cy="30008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Akklamazzjoni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qabel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l-Evan</a:t>
            </a:r>
            <a:r>
              <a:rPr lang="mt-M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elju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Hallelujah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Hallelujah.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</a:t>
            </a:r>
            <a:r>
              <a:rPr lang="el-GR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żerriegħa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l-kelma ta’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Alla,</a:t>
            </a:r>
          </a:p>
          <a:p>
            <a:r>
              <a:rPr lang="sv-SE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 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rag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 hu </a:t>
            </a:r>
            <a:r>
              <a:rPr lang="sv-SE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Kristu;</a:t>
            </a:r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isib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jgħix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 dejjem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it-I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523" y="3442737"/>
            <a:ext cx="873697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t-MT" sz="5850" b="1" dirty="0">
              <a:solidFill>
                <a:schemeClr val="bg1"/>
              </a:solidFill>
            </a:endParaRPr>
          </a:p>
          <a:p>
            <a:endParaRPr lang="it-IT" sz="585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-16933"/>
            <a:ext cx="873697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Hallelujah.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892988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Evanġelju</a:t>
            </a:r>
            <a:r>
              <a:rPr lang="mt-MT" sz="27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Hi </a:t>
            </a:r>
            <a:r>
              <a:rPr lang="mt-MT" sz="2700" dirty="0">
                <a:solidFill>
                  <a:srgbClr val="FF0000"/>
                </a:solidFill>
                <a:latin typeface="Constantia" panose="02030602050306030303" pitchFamily="18" charset="0"/>
              </a:rPr>
              <a:t>l-iċken fost iż</a:t>
            </a:r>
            <a:r>
              <a:rPr lang="el-GR" sz="2700" dirty="0">
                <a:solidFill>
                  <a:srgbClr val="FF0000"/>
                </a:solidFill>
                <a:latin typeface="Constantia" panose="02030602050306030303" pitchFamily="18" charset="0"/>
              </a:rPr>
              <a:t>-</a:t>
            </a:r>
            <a:r>
              <a:rPr lang="mt-MT" sz="2700" dirty="0">
                <a:solidFill>
                  <a:srgbClr val="FF0000"/>
                </a:solidFill>
                <a:latin typeface="Constantia" panose="02030602050306030303" pitchFamily="18" charset="0"/>
              </a:rPr>
              <a:t>żrieragħ kollha, </a:t>
            </a:r>
          </a:p>
          <a:p>
            <a:r>
              <a:rPr lang="mt-MT" sz="2700" dirty="0">
                <a:solidFill>
                  <a:srgbClr val="FF0000"/>
                </a:solidFill>
                <a:latin typeface="Constantia" panose="02030602050306030303" pitchFamily="18" charset="0"/>
              </a:rPr>
              <a:t>imma ssir l-akbar waħda fost il-ħxejjex kollha.</a:t>
            </a:r>
          </a:p>
          <a:p>
            <a:endParaRPr lang="mt-MT" sz="5400" b="1" dirty="0">
              <a:solidFill>
                <a:srgbClr val="FF0000"/>
              </a:solidFill>
              <a:latin typeface="Constantia" panose="02030602050306030303" pitchFamily="18" charset="0"/>
              <a:sym typeface="Wingdings"/>
            </a:endParaRPr>
          </a:p>
          <a:p>
            <a:pPr marL="0" lvl="1">
              <a:tabLst>
                <a:tab pos="581272" algn="l"/>
              </a:tabLst>
            </a:pPr>
            <a:r>
              <a:rPr lang="mt-MT" sz="5400" b="1" dirty="0">
                <a:solidFill>
                  <a:srgbClr val="FF0000"/>
                </a:solidFill>
                <a:latin typeface="Constantia" panose="02030602050306030303" pitchFamily="18" charset="0"/>
                <a:sym typeface="Wingdings"/>
              </a:rPr>
              <a:t>	</a:t>
            </a:r>
            <a:r>
              <a:rPr lang="en-GB" sz="5400" b="1" dirty="0" err="1" smtClean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Qari</a:t>
            </a:r>
            <a:r>
              <a:rPr lang="en-GB" sz="5400" b="1" dirty="0" smtClean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mill-Evan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ġ</a:t>
            </a:r>
            <a:r>
              <a:rPr lang="en-GB" sz="5400" b="1" dirty="0" err="1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elju</a:t>
            </a:r>
            <a:endParaRPr lang="mt-MT" sz="5400" b="1" dirty="0">
              <a:solidFill>
                <a:schemeClr val="tx1">
                  <a:lumMod val="95000"/>
                </a:schemeClr>
              </a:solidFill>
              <a:latin typeface="Constantia" panose="02030602050306030303" pitchFamily="18" charset="0"/>
            </a:endParaRPr>
          </a:p>
          <a:p>
            <a:pPr marL="0" lvl="1">
              <a:tabLst>
                <a:tab pos="581272" algn="l"/>
              </a:tabLst>
            </a:pPr>
            <a:r>
              <a:rPr lang="en-GB" sz="5400" b="1" dirty="0" err="1" smtClean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skont</a:t>
            </a:r>
            <a:r>
              <a:rPr lang="en-GB" sz="5400" b="1" dirty="0" smtClean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San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latin typeface="Constantia" panose="02030602050306030303" pitchFamily="18" charset="0"/>
              </a:rPr>
              <a:t>Mark.</a:t>
            </a:r>
            <a:r>
              <a:rPr lang="mt-MT" sz="27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4</a:t>
            </a:r>
            <a:r>
              <a:rPr lang="mt-MT" sz="2700" dirty="0">
                <a:solidFill>
                  <a:srgbClr val="FF0000"/>
                </a:solidFill>
                <a:latin typeface="Constantia" panose="02030602050306030303" pitchFamily="18" charset="0"/>
              </a:rPr>
              <a:t>, </a:t>
            </a:r>
            <a:r>
              <a:rPr lang="mt-MT" sz="27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26-34</a:t>
            </a:r>
            <a:endParaRPr lang="mt-MT" sz="54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F’dak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</a:t>
            </a:r>
            <a:r>
              <a:rPr lang="el-GR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żmien,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 qal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lill-kotra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tan-nies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Is-Saltna ta’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 meta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raġel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 xeħet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</a:t>
            </a:r>
            <a:r>
              <a:rPr lang="el-GR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żerriegħa fl-art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«minn tarf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il-friegħi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l-għolja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rimja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żgħira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Rieqed jew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imqajjem,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billejl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jew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binhar,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</a:t>
            </a:r>
            <a:r>
              <a:rPr lang="el-GR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żerriegħa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tinbet u tikber,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jaf kif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L-art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trodd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minnha nfisha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l-ewwel il-barma,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is-sbula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«imbagħad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il-qamħ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mimli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fis-sbula.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meta l-frott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isir,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malajr il-bidwi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jmidd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għall-minġel,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wasal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żmien il-ħsad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Ma’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xiex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sejrin inqabbluha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s-Saltna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jew b’liema parabbola nfissruha?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Qisha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żerriegħa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tal-mustarda;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tinżara’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fil-ħamrija,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l-iċken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fost iż</a:t>
            </a:r>
            <a:r>
              <a:rPr lang="el-GR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żrieragħ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l-art;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«imma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wara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tinżara’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tikber 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ssir l-akbar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waħda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fost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il-ħxejjex kollha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toħroġ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friegħi wesgħin,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l-għasafar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tal-ajru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jkunu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jistgħu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jistkennu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għad-dell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tagħha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8" y="0"/>
            <a:ext cx="8637120" cy="42473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B’ħafna parabboli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 dawn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ixandrilhom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il-kelma,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nxettilha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il-muntanja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għolja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kbira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il-muntanja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l-għolja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Iżrael inxettilha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8" y="0"/>
            <a:ext cx="8637120" cy="2585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kif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kienu jistgħu </a:t>
            </a:r>
          </a:p>
          <a:p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jifhmuha huma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mingħajr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 parabbola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kienx ikellimhom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67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lid-dixxipli tiegħu,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waħdu magħhom,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ifissrilhom kollox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17" y="0"/>
            <a:ext cx="8635385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Kelma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tal-Mulej</a:t>
            </a: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en-US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>
              <a:tabLst>
                <a:tab pos="283757" algn="l"/>
              </a:tabLst>
            </a:pPr>
            <a:r>
              <a:rPr lang="mt-M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roddu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sv-SE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ajr lil Alla.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Bilqiegħda</a:t>
            </a:r>
            <a:endParaRPr lang="sv-SE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hi toħroġ il-friegħi, </a:t>
            </a:r>
          </a:p>
          <a:p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tagħmel il-frott,</a:t>
            </a:r>
          </a:p>
          <a:p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ssir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siġra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sabiħa taċ-ċedru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taħtha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jistkenn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tajr tal-ġwienaħ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jistkennu għad-dell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tal-friegħi tagħha.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jagħrfu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s-siġar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tar-raba’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siġra għolja 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nċekkinha,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siġra żgħira nkabbarha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183" y="0"/>
            <a:ext cx="893296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«innixxef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is-siġra </a:t>
            </a:r>
            <a:r>
              <a:rPr lang="mt-MT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l-ħadra</a:t>
            </a:r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n-niexfa</a:t>
            </a:r>
          </a:p>
          <a:p>
            <a:r>
              <a:rPr lang="mt-MT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bil-weraq inħaddarha.</a:t>
            </a:r>
            <a:endParaRPr lang="mt-MT" sz="5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" y="6325052"/>
            <a:ext cx="97895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</a:t>
            </a:r>
            <a:r>
              <a:rPr lang="mt-MT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Il-Ħdax-il Ħadd matul is-Sena</a:t>
            </a:r>
            <a:endParaRPr lang="en-US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100796</TotalTime>
  <Words>670</Words>
  <Application>Microsoft Office PowerPoint</Application>
  <PresentationFormat>A4 Paper (210x297 mm)</PresentationFormat>
  <Paragraphs>325</Paragraphs>
  <Slides>53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 Michael</dc:creator>
  <cp:lastModifiedBy>Joe Farrugia</cp:lastModifiedBy>
  <cp:revision>508</cp:revision>
  <dcterms:created xsi:type="dcterms:W3CDTF">2011-07-13T07:33:25Z</dcterms:created>
  <dcterms:modified xsi:type="dcterms:W3CDTF">2015-06-11T10:02:30Z</dcterms:modified>
</cp:coreProperties>
</file>