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342" r:id="rId4"/>
    <p:sldId id="905" r:id="rId5"/>
    <p:sldId id="906" r:id="rId6"/>
    <p:sldId id="907" r:id="rId7"/>
    <p:sldId id="908" r:id="rId8"/>
    <p:sldId id="909" r:id="rId9"/>
    <p:sldId id="910" r:id="rId10"/>
    <p:sldId id="911" r:id="rId11"/>
    <p:sldId id="913" r:id="rId12"/>
    <p:sldId id="912" r:id="rId13"/>
    <p:sldId id="914" r:id="rId14"/>
    <p:sldId id="269" r:id="rId15"/>
    <p:sldId id="259" r:id="rId16"/>
    <p:sldId id="887" r:id="rId17"/>
    <p:sldId id="915" r:id="rId18"/>
    <p:sldId id="920" r:id="rId19"/>
    <p:sldId id="916" r:id="rId20"/>
    <p:sldId id="917" r:id="rId21"/>
    <p:sldId id="921" r:id="rId22"/>
    <p:sldId id="918" r:id="rId23"/>
    <p:sldId id="919" r:id="rId24"/>
    <p:sldId id="893" r:id="rId25"/>
    <p:sldId id="260" r:id="rId26"/>
    <p:sldId id="582" r:id="rId27"/>
    <p:sldId id="922" r:id="rId28"/>
    <p:sldId id="924" r:id="rId29"/>
    <p:sldId id="923" r:id="rId30"/>
    <p:sldId id="925" r:id="rId31"/>
    <p:sldId id="926" r:id="rId32"/>
    <p:sldId id="927" r:id="rId33"/>
    <p:sldId id="928" r:id="rId34"/>
    <p:sldId id="929" r:id="rId35"/>
    <p:sldId id="930" r:id="rId36"/>
    <p:sldId id="931" r:id="rId37"/>
    <p:sldId id="932" r:id="rId38"/>
    <p:sldId id="933" r:id="rId39"/>
    <p:sldId id="903" r:id="rId40"/>
    <p:sldId id="279" r:id="rId41"/>
    <p:sldId id="935" r:id="rId42"/>
    <p:sldId id="936" r:id="rId43"/>
    <p:sldId id="937" r:id="rId44"/>
    <p:sldId id="938" r:id="rId45"/>
    <p:sldId id="939" r:id="rId46"/>
    <p:sldId id="940" r:id="rId47"/>
    <p:sldId id="941" r:id="rId48"/>
    <p:sldId id="942" r:id="rId49"/>
    <p:sldId id="943" r:id="rId50"/>
    <p:sldId id="944" r:id="rId51"/>
    <p:sldId id="945" r:id="rId52"/>
    <p:sldId id="946" r:id="rId53"/>
    <p:sldId id="947" r:id="rId54"/>
    <p:sldId id="948" r:id="rId55"/>
    <p:sldId id="949" r:id="rId56"/>
    <p:sldId id="950" r:id="rId57"/>
    <p:sldId id="951" r:id="rId58"/>
    <p:sldId id="952" r:id="rId59"/>
    <p:sldId id="953" r:id="rId60"/>
    <p:sldId id="975" r:id="rId61"/>
    <p:sldId id="954" r:id="rId62"/>
    <p:sldId id="976" r:id="rId63"/>
    <p:sldId id="955" r:id="rId64"/>
    <p:sldId id="977" r:id="rId65"/>
    <p:sldId id="956" r:id="rId66"/>
    <p:sldId id="957" r:id="rId67"/>
    <p:sldId id="978" r:id="rId68"/>
    <p:sldId id="958" r:id="rId69"/>
    <p:sldId id="959" r:id="rId70"/>
    <p:sldId id="934" r:id="rId71"/>
    <p:sldId id="396" r:id="rId72"/>
    <p:sldId id="960" r:id="rId73"/>
    <p:sldId id="397" r:id="rId74"/>
    <p:sldId id="508" r:id="rId75"/>
    <p:sldId id="720" r:id="rId76"/>
    <p:sldId id="961" r:id="rId77"/>
    <p:sldId id="962" r:id="rId78"/>
    <p:sldId id="964" r:id="rId79"/>
    <p:sldId id="965" r:id="rId80"/>
    <p:sldId id="966" r:id="rId81"/>
    <p:sldId id="967" r:id="rId82"/>
    <p:sldId id="968" r:id="rId83"/>
    <p:sldId id="969" r:id="rId84"/>
    <p:sldId id="970" r:id="rId85"/>
    <p:sldId id="971" r:id="rId86"/>
    <p:sldId id="972" r:id="rId87"/>
    <p:sldId id="973" r:id="rId88"/>
    <p:sldId id="974" r:id="rId89"/>
    <p:sldId id="520" r:id="rId9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2F2F2"/>
    <a:srgbClr val="160A52"/>
    <a:srgbClr val="D9D9D9"/>
    <a:srgbClr val="BFBFBF"/>
    <a:srgbClr val="3C0B93"/>
    <a:srgbClr val="3C0A96"/>
    <a:srgbClr val="336600"/>
    <a:srgbClr val="333300"/>
    <a:srgbClr val="191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62014" autoAdjust="0"/>
  </p:normalViewPr>
  <p:slideViewPr>
    <p:cSldViewPr snapToGrid="0">
      <p:cViewPr>
        <p:scale>
          <a:sx n="75" d="100"/>
          <a:sy n="75" d="100"/>
        </p:scale>
        <p:origin x="-1278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17F0-0CD3-4041-B3F3-CA601BCF9FD6}" type="datetimeFigureOut">
              <a:rPr lang="mt-MT" smtClean="0"/>
              <a:pPr/>
              <a:t>04/06/2015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4949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28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35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38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74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62107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89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2740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nteriorplace.com/product_images/w/942/987-56519L__997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23600" r="1143" b="22456"/>
          <a:stretch/>
        </p:blipFill>
        <p:spPr bwMode="auto">
          <a:xfrm>
            <a:off x="13868695" y="230645"/>
            <a:ext cx="10817201" cy="81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04529" y="2060848"/>
            <a:ext cx="8712967" cy="1754326"/>
            <a:chOff x="463549" y="2551837"/>
            <a:chExt cx="9217023" cy="1754326"/>
          </a:xfrm>
        </p:grpSpPr>
        <p:sp>
          <p:nvSpPr>
            <p:cNvPr id="17" name="TextBox 16"/>
            <p:cNvSpPr txBox="1"/>
            <p:nvPr/>
          </p:nvSpPr>
          <p:spPr>
            <a:xfrm>
              <a:off x="1568744" y="2551837"/>
              <a:ext cx="81118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GB" sz="5400" b="1" dirty="0" smtClean="0">
                  <a:solidFill>
                    <a:srgbClr val="6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I</a:t>
              </a:r>
              <a:r>
                <a:rPr lang="mt-MT" sz="5400" b="1" dirty="0" smtClean="0">
                  <a:solidFill>
                    <a:srgbClr val="6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l-Ġisem u d-Demm</a:t>
              </a:r>
            </a:p>
            <a:p>
              <a:r>
                <a:rPr lang="mt-MT" sz="5400" b="1" dirty="0" smtClean="0">
                  <a:solidFill>
                    <a:srgbClr val="6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Imqaddes tal-Mulej</a:t>
              </a:r>
              <a:endParaRPr lang="en-U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3549" y="2644170"/>
              <a:ext cx="10567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mt-MT" sz="9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B</a:t>
              </a:r>
              <a:endParaRPr lang="mt-MT" sz="9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pic>
        <p:nvPicPr>
          <p:cNvPr id="3" name="Picture 2" descr="http://joon-courtenay.com/product_img/thumbnail_img/20130610090001_Cross-PD-Emerald-800x800%20revis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3603" r="15546" b="7538"/>
          <a:stretch/>
        </p:blipFill>
        <p:spPr bwMode="auto">
          <a:xfrm>
            <a:off x="14911143" y="3385125"/>
            <a:ext cx="1080000" cy="12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r Michael\Desktop\logo segretarja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96" y="230645"/>
            <a:ext cx="1080000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lmy.com/UI/CMAlmyImages/VestHang_8/p_296494_d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b="10147"/>
          <a:stretch/>
        </p:blipFill>
        <p:spPr bwMode="auto">
          <a:xfrm>
            <a:off x="15898036" y="4831018"/>
            <a:ext cx="1080000" cy="10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://www.almy.com/UI/CMAlmyImages/VestHang_8/p_296424_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143" y="5867947"/>
            <a:ext cx="1080000" cy="135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ormsby.co.uk/img/motif_ihs_in_gold_lurex_jpg_5_115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653" r="19172" b="948"/>
          <a:stretch/>
        </p:blipFill>
        <p:spPr bwMode="auto">
          <a:xfrm>
            <a:off x="472611" y="4814947"/>
            <a:ext cx="10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http://www.ormsby.co.uk/img/motif_ihs_in_gold_lurex_jpg_5_115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653" r="19172" b="948"/>
          <a:stretch/>
        </p:blipFill>
        <p:spPr bwMode="auto">
          <a:xfrm>
            <a:off x="8337496" y="4814947"/>
            <a:ext cx="10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http://www.ormsby.co.uk/img/motif_ihs_in_gold_lurex_jpg_5_115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653" r="19172" b="948"/>
          <a:stretch/>
        </p:blipFill>
        <p:spPr bwMode="auto">
          <a:xfrm>
            <a:off x="2045588" y="4814947"/>
            <a:ext cx="10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ttp://www.ormsby.co.uk/img/motif_ihs_in_gold_lurex_jpg_5_115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653" r="19172" b="948"/>
          <a:stretch/>
        </p:blipFill>
        <p:spPr bwMode="auto">
          <a:xfrm>
            <a:off x="3618565" y="4814947"/>
            <a:ext cx="10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http://www.ormsby.co.uk/img/motif_ihs_in_gold_lurex_jpg_5_115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653" r="19172" b="948"/>
          <a:stretch/>
        </p:blipFill>
        <p:spPr bwMode="auto">
          <a:xfrm>
            <a:off x="5191542" y="4814947"/>
            <a:ext cx="10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http://www.ormsby.co.uk/img/motif_ihs_in_gold_lurex_jpg_5_115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653" r="19172" b="948"/>
          <a:stretch/>
        </p:blipFill>
        <p:spPr bwMode="auto">
          <a:xfrm>
            <a:off x="6764519" y="4814947"/>
            <a:ext cx="10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 ħa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l-ktieb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tal-patt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qara minnu 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 li seta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jisimgħu il-poplu. </a:t>
            </a: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 qalu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Kulma qalilna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nagħmluh,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nisimgħu minnu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Mosè mbagħad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d-demm 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jroxxu fuq il-poplu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qal: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Hawn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d-demm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tal-patt li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għamel magħkom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skont dan il-kliem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00" y="0"/>
            <a:ext cx="780086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Il-Kelma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en-US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tabLst>
                <a:tab pos="283757" algn="l"/>
              </a:tabLst>
            </a:pPr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roddu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ajr lil Alla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sv-S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970997" cy="56604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Responsorjali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115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(116), 12-13.15.16bċ.17-18</a:t>
            </a:r>
          </a:p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Ngħolli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l-kalċi 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tas-salvazzjoni,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isem il-Mulej insejjaħ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881497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rrodd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għall-ġid kollu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għamel miegħi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Ngħolli l-kalċi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tas-salvazzjoni,</a:t>
            </a:r>
          </a:p>
          <a:p>
            <a:r>
              <a:rPr lang="pl-P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pl-PL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isem </a:t>
            </a:r>
            <a:r>
              <a:rPr lang="pl-P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insejja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pl-P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249" y="0"/>
            <a:ext cx="8970997" cy="4413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Ngħolli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l-kalċi 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tas-salvazzjoni,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isem il-Mulej insejjaħ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Għażiża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f’għajnejn il-Mulej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 l-mewt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tal-ħbieb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987" y="0"/>
            <a:ext cx="8502945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I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Hawn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d-demm tal-Patt 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l-Mulej għamel magħkom.</a:t>
            </a:r>
          </a:p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</a:t>
            </a:r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mill-</a:t>
            </a:r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Ktieb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</a:t>
            </a:r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Eżodu.</a:t>
            </a:r>
            <a:r>
              <a:rPr lang="el-G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24, 3-8</a:t>
            </a:r>
            <a:endParaRPr lang="mt-MT" sz="4767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qaddej tiegħek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il-qaddejja tiegħek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 ħallejtli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l-irbit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249" y="0"/>
            <a:ext cx="8970997" cy="4413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Ngħolli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l-kalċi 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tas-salvazzjoni,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isem il-Mulej insejjaħ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881497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Lilek noffri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sagrifiċċju 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radd il-ħajr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isem il-Mulej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insejjaħ.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Intemm lill-Mulej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il-wegħdiet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</a:t>
            </a:r>
            <a:r>
              <a:rPr lang="fr-FR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uddiem</a:t>
            </a:r>
            <a:endParaRPr lang="fr-FR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fr-F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fr-FR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poplu</a:t>
            </a:r>
            <a:r>
              <a:rPr lang="fr-F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fr-FR" sz="5400" b="1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fr-F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fr-FR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kollu</a:t>
            </a:r>
            <a:r>
              <a:rPr lang="fr-F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249" y="0"/>
            <a:ext cx="8970997" cy="4413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Ngħolli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l-kalċi 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tas-salvazzjoni,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isem il-Mulej insejjaħ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83" y="0"/>
            <a:ext cx="9087459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II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Id-demm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Kristu jnaddaf il-kuxjenza tagħna.</a:t>
            </a:r>
          </a:p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</a:t>
            </a:r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</a:t>
            </a:r>
            <a:r>
              <a:rPr lang="en-GB" sz="5400" b="1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Ittra</a:t>
            </a:r>
            <a:r>
              <a:rPr lang="en-GB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Lil-</a:t>
            </a:r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Lhud</a:t>
            </a:r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9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11-15</a:t>
            </a:r>
            <a:endParaRPr lang="mt-MT" sz="5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Ħuti,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 ġie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l-qassis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il-kbir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tal-ġid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diġà ġie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daħal minn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tinda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aqwa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aktar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perfetta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mhijiex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maħduma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b’idejn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il-bnedmin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jiġifieri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mhijiex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ħolqien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din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l-art;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daħal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darba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 dejjem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fis-Santwarju,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</a:t>
            </a:r>
            <a:r>
              <a:rPr lang="el-G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żmien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Mosè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niżel jgħid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lill-poplu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kulma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qallu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kulma ordnalu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mhux bis-saħħa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tad-demm tal-mogħoż</a:t>
            </a:r>
            <a:endParaRPr lang="el-GR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tal-għoġiela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 bis-saħħa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demmu stess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 kiseb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fidwa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dejjem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x-non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Jekk</a:t>
            </a:r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id-</a:t>
            </a:r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demm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</a:t>
            </a:r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mog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s-E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</a:p>
          <a:p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tal-</a:t>
            </a:r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gniedes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s-E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s-ES" sz="5400" b="1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irmied</a:t>
            </a:r>
            <a:r>
              <a:rPr lang="es-E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tal-g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s-E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mraxxax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dawk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huma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mniġġsa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jqaddishom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billi jagħtihom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l-indafa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tal-ġisem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kemm aktar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id-demm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bl-Ispirtu ta’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dejjem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offra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nnifsu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vittma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safja lil Alla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jnaddaf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il-kuxjenza tagħkom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mill-għemil mejjet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taqdu lil Alla ħaj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!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alhekk 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medjatur</a:t>
            </a: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patt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did,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testment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did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wara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seħħet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il-mewt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għall-fidwa tal-ħtijiet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saru fi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żmien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il-patt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qabel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dawk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huma msej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 Alla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jiksbu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l-wirt ta’ 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dejjem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wegħedhom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x-non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0"/>
            <a:ext cx="863538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U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Kelma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</a:t>
            </a:r>
            <a:r>
              <a:rPr lang="en-U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en-US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tabLst>
                <a:tab pos="283757" algn="l"/>
              </a:tabLst>
            </a:pPr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roddu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ajr lil Alla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Il-poplu wieġeb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b’leħen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wieħed u qal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Kulma qalilna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l-Mulej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nagħmluh.»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Sekwenza</a:t>
            </a:r>
            <a:endParaRPr lang="mt-M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Faħħar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Sijon,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lill-Feddej,</a:t>
            </a:r>
          </a:p>
          <a:p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ir-</a:t>
            </a:r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ragħaj</a:t>
            </a:r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l-</a:t>
            </a:r>
            <a:r>
              <a:rPr lang="es-E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mexxej</a:t>
            </a:r>
            <a:r>
              <a:rPr lang="es-E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bl-innijiet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bl-għana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Ibqa</a:t>
            </a:r>
            <a:r>
              <a:rPr lang="mt-MT" sz="5400" b="1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faħħru</a:t>
            </a:r>
          </a:p>
          <a:p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daqs </a:t>
            </a:r>
            <a:r>
              <a:rPr lang="mt-MT" sz="5400" b="1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kemm tista</a:t>
            </a:r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’,</a:t>
            </a:r>
          </a:p>
          <a:p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għax </a:t>
            </a:r>
            <a:r>
              <a:rPr lang="mt-MT" sz="5400" b="1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Hu ’l </a:t>
            </a:r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fuq</a:t>
            </a:r>
          </a:p>
          <a:p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minn </a:t>
            </a:r>
            <a:r>
              <a:rPr lang="mt-MT" sz="5400" b="1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kull tifħir</a:t>
            </a:r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qatt </a:t>
            </a:r>
            <a:r>
              <a:rPr lang="mt-MT" sz="5400" b="1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tfaħħru</a:t>
            </a:r>
          </a:p>
          <a:p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kemm </a:t>
            </a:r>
            <a:r>
              <a:rPr lang="mt-MT" sz="5400" b="1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jistħoqqlu</a:t>
            </a:r>
            <a:r>
              <a:rPr lang="mt-MT" sz="5400" b="1" dirty="0" smtClean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t-B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Għat-tifħir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t-B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ħaġa </a:t>
            </a:r>
            <a:r>
              <a:rPr lang="pt-B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tal-għaġeb</a:t>
            </a:r>
            <a:r>
              <a:rPr lang="pt-B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il-ħobż</a:t>
            </a:r>
            <a:r>
              <a:rPr lang="el-G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ħaj li jagħti l-ħajja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hawn quddiemna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il-jum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x-non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Dak il-ħobż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il-mejda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lill-appostli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fl-ikla mqaddsa,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ingħata biex jikluh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x-non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sħiħ it-tifħir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b’qalb ferrieħa,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b’leħen għoli,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jixraq ferħ ir-ruħ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dal-jum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festa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kbira,</a:t>
            </a:r>
          </a:p>
          <a:p>
            <a:r>
              <a:rPr lang="nn-NO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nn-NO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dik l-ikla hu </a:t>
            </a:r>
            <a:r>
              <a:rPr lang="nn-NO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t-tifkira,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saret l-ewwel darba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F’dina l-ikla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s-Sultan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tagħna,</a:t>
            </a:r>
          </a:p>
          <a:p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l-Għid 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il-ġdid</a:t>
            </a: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tal-liġi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l-ġdida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temm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l-Għid qadim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911847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Il-qadim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twarrab mill-ġdid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da-DK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dak </a:t>
            </a:r>
            <a:r>
              <a:rPr lang="da-DK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hu ġie flok ix-xbieha</a:t>
            </a:r>
            <a:r>
              <a:rPr lang="da-DK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id-dawl biegħed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dlam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il-lejl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twettaq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fl-aħħar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ċena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 ried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jibqa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jiġġedded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 tifkira tiegħu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Mosè kiteb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il-kliem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kollu tal-Mulej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filgħodu qam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bena artal 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taħt il-muntanja,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50" y="0"/>
            <a:ext cx="9049005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Imgħallmin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b’tagħlim imqaddes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nibdlu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l-ħobż</a:t>
            </a:r>
            <a:endParaRPr lang="el-GR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l-inbid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tagħna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b’sagrifiċċju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għas-saħħa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x-non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Twemmin ġdid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lilna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l-insara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dal-ħobż</a:t>
            </a: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jinbidel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isem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l-inbid jinbidel f’Demm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Dak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ma 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tarax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jew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tifhem,</a:t>
            </a:r>
          </a:p>
          <a:p>
            <a:r>
              <a:rPr lang="nl-N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it-twemmin</a:t>
            </a:r>
          </a:p>
          <a:p>
            <a:r>
              <a:rPr lang="nl-N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isaħħu </a:t>
            </a:r>
            <a:r>
              <a:rPr lang="nl-NL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jwettqu</a:t>
            </a:r>
            <a:r>
              <a:rPr lang="nl-N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 ordni tan-natura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x-none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Taħt xbihat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fejn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aħna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nilmħu</a:t>
            </a: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mhux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il-ħajja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sinjali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jinħbew ħwejjeġ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għeżież</a:t>
            </a:r>
            <a:r>
              <a:rPr lang="el-G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Ikel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Ġismu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xorb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Demmu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iżda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sħiħ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 moħbi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mix-xbihat.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Sħiħ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</a:t>
            </a:r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ittiekel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 </a:t>
            </a:r>
            <a:r>
              <a:rPr lang="fi-FI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kollu</a:t>
            </a:r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jitkisser, bla jitfarrak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jinqasam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 jieħdu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Jieklu </a:t>
            </a:r>
            <a:r>
              <a:rPr lang="pl-PL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elf u jiekol wieħed</a:t>
            </a:r>
            <a:r>
              <a:rPr lang="pl-PL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kemm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 dan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jieħdu huma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jintemm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jittiekel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fi-FI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Jieklu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t-tajba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jieklu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l-ħżiena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 </a:t>
            </a:r>
            <a:r>
              <a:rPr lang="it-I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’l dawk iġib il-ħajja</a:t>
            </a:r>
            <a:r>
              <a:rPr lang="it-I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dawn jixħet fit-telfien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Mewt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għall-ħżiena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ħajja għat-tajba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 jinbidel fihom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għalkemm jieħdu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l-istess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ikel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l-Ostja 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tkun maqsuma,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 tibżax,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imm’inti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ftakar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waqqaf tnax-il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plier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għat-tnax-il tribù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Iżrael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taħt ix-xbieha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kull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farka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 jinsab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daqs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fl-Ostja sħiħa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Ebda ksur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jsir fi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Kristu;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biss ix-xbieha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tkun miksura: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b’dal-ksur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xejn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jitnaqqas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 ix-xbieha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ħobż</a:t>
            </a:r>
            <a:r>
              <a:rPr lang="el-G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l-anġli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magħmul ikel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għall-bnedmin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fit-triq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tal-ħajja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ikel bnin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għall-ulied kollha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m’għandux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fix-xejn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jintrema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 xbihat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</a:t>
            </a:r>
            <a:r>
              <a:rPr lang="fi-FI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ilu mħabbar</a:t>
            </a:r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f’dik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l-offerta ta’ Iżakk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fil-ħaruf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nqatel fl-Għid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fil-manna tad-deżert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ragħaj tajjeb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ħobż</a:t>
            </a:r>
            <a:r>
              <a:rPr lang="el-GR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tassew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ħenn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għalina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itmagħna u ħarisna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 </a:t>
            </a:r>
            <a:r>
              <a:rPr lang="fi-FI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lilna l-ġid </a:t>
            </a:r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urina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fl-art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imbierka tal-ħajjin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 </a:t>
            </a:r>
            <a:r>
              <a:rPr lang="fi-FI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taf u tista’ kollox</a:t>
            </a:r>
            <a:r>
              <a:rPr lang="fi-FI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titmagħna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hawn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f’dil-ħajja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 agħmilna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lkoll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imsieħba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625315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f’għaqda waħda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lkoll werrieta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mal-qtajjiet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tal-qaddisin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Ammen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Hallelujah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Bilwieqfa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 bagħat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 żgħażagħ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ulied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Iżrael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joffru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sagrifiċċji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0"/>
            <a:ext cx="8736971" cy="30008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Akklamazzjoni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qabel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l-Evan</a:t>
            </a:r>
            <a:r>
              <a:rPr lang="mt-M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elju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Hallelujah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Hallelujah.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8318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Ġwanni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6, 51 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Jiena hu l-ħobż</a:t>
            </a:r>
            <a:r>
              <a:rPr lang="el-G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il-ħaj,</a:t>
            </a:r>
          </a:p>
          <a:p>
            <a:r>
              <a:rPr lang="mt-MT" sz="5400" b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niżel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mis-sema,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jgħid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it-IT" sz="5850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jekk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 ħadd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jiekol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il-ħobż</a:t>
            </a:r>
            <a:endParaRPr lang="el-GR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jgħix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 dejjem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it-I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0"/>
            <a:ext cx="873697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Hallelujah.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89298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Evanġelju</a:t>
            </a:r>
            <a:r>
              <a:rPr lang="nl-NL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nl-NL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nl-NL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ismi. Dan hu demmi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endParaRPr lang="mt-M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sym typeface="Wingdings"/>
            </a:endParaRPr>
          </a:p>
          <a:p>
            <a:pPr marL="0" lvl="1">
              <a:tabLst>
                <a:tab pos="581272" algn="l"/>
              </a:tabLst>
            </a:pP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sym typeface="Wingdings"/>
              </a:rPr>
              <a:t></a:t>
            </a:r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</a:t>
            </a:r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mill-Evan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en-GB" sz="5400" b="1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elju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0" lvl="1">
              <a:tabLst>
                <a:tab pos="581272" algn="l"/>
              </a:tabLst>
            </a:pPr>
            <a:r>
              <a:rPr lang="en-GB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skont</a:t>
            </a:r>
            <a:r>
              <a:rPr lang="en-GB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Mark.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14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12-16.22-26</a:t>
            </a:r>
            <a:endParaRPr lang="mt-MT" sz="5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Fl-ewwel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jum tal-Ażżmi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kienu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jissagrifikaw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il-ħaruf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tal-Għid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id-dixxipli tiegħu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 Ġesù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Fejn tridna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mmorru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nħejju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tiekol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l-ikla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tal-Għid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bagħat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tnejn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mid-dixxipli tiegħu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qalilhom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Morru l-belt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tiltaqgħu ma’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raġel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iġorr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ġarra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ilma.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Morru warajh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għidu lil sid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id-dar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fejn tarawh dieħel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joqtlu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għoġiela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bħala sagrifiċċji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tas-sliem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lill-Mulej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Qallek l-Imgħallem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Fejn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 l-kamra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fiha nista’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niekol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l-ikla tal-Għid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mad-dixxipli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?”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Calibri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Calibri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hu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jurikom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kamra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kbira fuq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imgħammra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lesta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Ħejjulna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hemmhekk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d-dixxipli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marru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daħlu fil-belt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sabu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qalilhom hu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ħejjew l-ikla tal-Għid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jieklu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l-ħobż</a:t>
            </a:r>
            <a:r>
              <a:rPr lang="el-G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f’idejh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il-barka, qasmu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newwilhulhom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qal:</a:t>
            </a:r>
          </a:p>
          <a:p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«Ħudu, dan hu ġismi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 kalċi f’idejh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radd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il-ħajr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newwilhulhom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lkoll xorbu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minnu.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qalilhom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huwa demmi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id-demm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tal-patt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jixxerred għal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ħafna.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Tassew ngħidilkom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nixrobx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iżjed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mill-frott tad-dielja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 dak 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in-nhar</a:t>
            </a: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nixrob inbid 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ġdid</a:t>
            </a:r>
          </a:p>
          <a:p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fis-Saltna 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Alla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49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kantaw is-salmi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ħarġu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lejn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l-Għolja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taż</a:t>
            </a:r>
            <a:r>
              <a:rPr lang="el-GR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Żebbuġ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0"/>
            <a:ext cx="863538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US" sz="5400" b="1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Kelma</a:t>
            </a:r>
            <a:r>
              <a:rPr lang="en-US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</a:t>
            </a:r>
            <a:r>
              <a:rPr lang="en-US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en-US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tabLst>
                <a:tab pos="283757" algn="l"/>
              </a:tabLst>
            </a:pPr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roddu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ajr lil Alla.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Bilqiegħda</a:t>
            </a:r>
            <a:endParaRPr lang="sv-SE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81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Mosè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 nofs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id-demm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qiegħdu fi bwieqi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xerred in-nofs </a:t>
            </a:r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l-ieħor</a:t>
            </a:r>
          </a:p>
          <a:p>
            <a:r>
              <a:rPr lang="mt-MT" sz="5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l-artal</a:t>
            </a:r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34780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Il-Ġisem u d-Demm Imqaddes tal-Mulej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106500</TotalTime>
  <Words>1248</Words>
  <Application>Microsoft Office PowerPoint</Application>
  <PresentationFormat>A4 Paper (210x297 mm)</PresentationFormat>
  <Paragraphs>566</Paragraphs>
  <Slides>89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Michael</dc:creator>
  <cp:lastModifiedBy>Joe Farrugia</cp:lastModifiedBy>
  <cp:revision>529</cp:revision>
  <dcterms:created xsi:type="dcterms:W3CDTF">2011-07-13T07:33:25Z</dcterms:created>
  <dcterms:modified xsi:type="dcterms:W3CDTF">2015-06-04T06:43:14Z</dcterms:modified>
</cp:coreProperties>
</file>