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83" r:id="rId6"/>
    <p:sldId id="264" r:id="rId7"/>
    <p:sldId id="259" r:id="rId8"/>
    <p:sldId id="263" r:id="rId9"/>
    <p:sldId id="260" r:id="rId10"/>
    <p:sldId id="261" r:id="rId11"/>
    <p:sldId id="262" r:id="rId12"/>
    <p:sldId id="267" r:id="rId13"/>
    <p:sldId id="268" r:id="rId14"/>
    <p:sldId id="269" r:id="rId15"/>
    <p:sldId id="279" r:id="rId16"/>
    <p:sldId id="278" r:id="rId17"/>
    <p:sldId id="270" r:id="rId18"/>
    <p:sldId id="271" r:id="rId19"/>
    <p:sldId id="272" r:id="rId20"/>
    <p:sldId id="273" r:id="rId21"/>
    <p:sldId id="275" r:id="rId22"/>
    <p:sldId id="276" r:id="rId23"/>
    <p:sldId id="284" r:id="rId24"/>
    <p:sldId id="280" r:id="rId25"/>
    <p:sldId id="277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3FB4-6CA3-4605-2BC5-C9DA4F540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116279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andara" panose="020E0502030303020204" pitchFamily="34" charset="0"/>
              </a:rPr>
              <a:t>K</a:t>
            </a:r>
            <a:r>
              <a:rPr lang="en-MT" sz="6000" b="1" dirty="0" err="1">
                <a:latin typeface="Candara" panose="020E0502030303020204" pitchFamily="34" charset="0"/>
              </a:rPr>
              <a:t>armni</a:t>
            </a:r>
            <a:r>
              <a:rPr lang="en-MT" sz="6000" b="1" dirty="0">
                <a:latin typeface="Candara" panose="020E0502030303020204" pitchFamily="34" charset="0"/>
              </a:rPr>
              <a:t> </a:t>
            </a:r>
            <a:r>
              <a:rPr lang="en-MT" sz="6000" b="1" dirty="0" err="1">
                <a:latin typeface="Candara" panose="020E0502030303020204" pitchFamily="34" charset="0"/>
              </a:rPr>
              <a:t>grima</a:t>
            </a:r>
            <a:endParaRPr lang="en-MT" sz="6000" b="1" dirty="0">
              <a:latin typeface="Candara" panose="020E05020303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ECB897-EAC4-8FA3-70CD-F8A95AFE8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243518"/>
            <a:ext cx="10993546" cy="590321"/>
          </a:xfrm>
        </p:spPr>
        <p:txBody>
          <a:bodyPr>
            <a:normAutofit/>
          </a:bodyPr>
          <a:lstStyle/>
          <a:p>
            <a:r>
              <a:rPr lang="en-MT" sz="3200" dirty="0">
                <a:latin typeface="Candara" panose="020E0502030303020204" pitchFamily="34" charset="0"/>
              </a:rPr>
              <a:t>100 sena </a:t>
            </a:r>
            <a:r>
              <a:rPr lang="en-MT" sz="3200" dirty="0" err="1">
                <a:latin typeface="Candara" panose="020E0502030303020204" pitchFamily="34" charset="0"/>
              </a:rPr>
              <a:t>minn</a:t>
            </a:r>
            <a:r>
              <a:rPr lang="en-MT" sz="3200" dirty="0">
                <a:latin typeface="Candara" panose="020E0502030303020204" pitchFamily="34" charset="0"/>
              </a:rPr>
              <a:t> </a:t>
            </a:r>
            <a:r>
              <a:rPr lang="en-MT" sz="3200" dirty="0" err="1">
                <a:latin typeface="Candara" panose="020E0502030303020204" pitchFamily="34" charset="0"/>
              </a:rPr>
              <a:t>mewtha</a:t>
            </a:r>
            <a:endParaRPr lang="en-MT" sz="3200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F7AA9A-09CC-038B-32ED-E6E8E6459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395" y="790061"/>
            <a:ext cx="4604773" cy="5821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3342DD-E3F5-835F-57FD-50022E1965AA}"/>
              </a:ext>
            </a:extLst>
          </p:cNvPr>
          <p:cNvSpPr txBox="1"/>
          <p:nvPr/>
        </p:nvSpPr>
        <p:spPr>
          <a:xfrm>
            <a:off x="581191" y="3867150"/>
            <a:ext cx="5867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T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1922</a:t>
            </a:r>
          </a:p>
          <a:p>
            <a:pPr algn="ctr"/>
            <a:r>
              <a:rPr lang="en-MT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25 ta’ </a:t>
            </a:r>
            <a:r>
              <a:rPr lang="en-MT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Mejju</a:t>
            </a:r>
            <a:endParaRPr lang="en-MT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en-MT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2022</a:t>
            </a:r>
            <a:endParaRPr lang="en-MT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4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5EEEC-5689-F8A6-9455-97584A3E2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45669"/>
          </a:xfrm>
        </p:spPr>
        <p:txBody>
          <a:bodyPr>
            <a:normAutofit/>
          </a:bodyPr>
          <a:lstStyle/>
          <a:p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It-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Tmiem</a:t>
            </a:r>
            <a:endParaRPr lang="en-M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27879-227B-E37C-4D28-6AD06D980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943" y="2404431"/>
            <a:ext cx="11029615" cy="3678303"/>
          </a:xfrm>
        </p:spPr>
        <p:txBody>
          <a:bodyPr>
            <a:noAutofit/>
          </a:bodyPr>
          <a:lstStyle/>
          <a:p>
            <a:pPr algn="just"/>
            <a:r>
              <a:rPr lang="en-US" sz="3000" dirty="0" err="1">
                <a:latin typeface="Candara" panose="020E0502030303020204" pitchFamily="34" charset="0"/>
              </a:rPr>
              <a:t>Karmni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għexet</a:t>
            </a:r>
            <a:r>
              <a:rPr lang="mt-MT" sz="3000" dirty="0">
                <a:latin typeface="Candara" panose="020E0502030303020204" pitchFamily="34" charset="0"/>
              </a:rPr>
              <a:t> </a:t>
            </a:r>
            <a:r>
              <a:rPr lang="en-US" sz="3000" dirty="0">
                <a:latin typeface="Candara" panose="020E0502030303020204" pitchFamily="34" charset="0"/>
              </a:rPr>
              <a:t>l-</a:t>
            </a:r>
            <a:r>
              <a:rPr lang="en-US" sz="3000" dirty="0" err="1">
                <a:latin typeface="Candara" panose="020E0502030303020204" pitchFamily="34" charset="0"/>
              </a:rPr>
              <a:t>aħħar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jiem</a:t>
            </a:r>
            <a:r>
              <a:rPr lang="en-US" sz="3000" dirty="0">
                <a:latin typeface="Candara" panose="020E0502030303020204" pitchFamily="34" charset="0"/>
              </a:rPr>
              <a:t> ta’ </a:t>
            </a:r>
            <a:r>
              <a:rPr lang="en-US" sz="3000" dirty="0" err="1">
                <a:latin typeface="Candara" panose="020E0502030303020204" pitchFamily="34" charset="0"/>
              </a:rPr>
              <a:t>ħajjitha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marida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fis-sodda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minħabba</a:t>
            </a:r>
            <a:r>
              <a:rPr lang="en-US" sz="3000" dirty="0">
                <a:latin typeface="Candara" panose="020E0502030303020204" pitchFamily="34" charset="0"/>
              </a:rPr>
              <a:t> x-</a:t>
            </a:r>
            <a:r>
              <a:rPr lang="en-US" sz="3000" dirty="0" err="1">
                <a:latin typeface="Candara" panose="020E0502030303020204" pitchFamily="34" charset="0"/>
              </a:rPr>
              <a:t>xjuħija</a:t>
            </a:r>
            <a:r>
              <a:rPr lang="en-US" sz="3000" dirty="0">
                <a:latin typeface="Candara" panose="020E0502030303020204" pitchFamily="34" charset="0"/>
              </a:rPr>
              <a:t>. </a:t>
            </a:r>
            <a:r>
              <a:rPr lang="mt-MT" sz="3000" dirty="0">
                <a:latin typeface="Candara" panose="020E0502030303020204" pitchFamily="34" charset="0"/>
              </a:rPr>
              <a:t>Fl-24 ta’ Mejju </a:t>
            </a:r>
            <a:r>
              <a:rPr lang="en-US" sz="3000" dirty="0">
                <a:latin typeface="Candara" panose="020E0502030303020204" pitchFamily="34" charset="0"/>
              </a:rPr>
              <a:t>1922 </a:t>
            </a:r>
            <a:r>
              <a:rPr lang="en-US" sz="3000" dirty="0" err="1">
                <a:latin typeface="Candara" panose="020E0502030303020204" pitchFamily="34" charset="0"/>
              </a:rPr>
              <a:t>daħlet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fl-agunija</a:t>
            </a:r>
            <a:r>
              <a:rPr lang="en-US" sz="3000" dirty="0">
                <a:latin typeface="Candara" panose="020E0502030303020204" pitchFamily="34" charset="0"/>
              </a:rPr>
              <a:t>. </a:t>
            </a:r>
            <a:r>
              <a:rPr lang="en-US" sz="3000" dirty="0" err="1">
                <a:latin typeface="Candara" panose="020E0502030303020204" pitchFamily="34" charset="0"/>
              </a:rPr>
              <a:t>Dakinhar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kienu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għaddejjin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minn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quddiem</a:t>
            </a:r>
            <a:r>
              <a:rPr lang="en-US" sz="3000" dirty="0">
                <a:latin typeface="Candara" panose="020E0502030303020204" pitchFamily="34" charset="0"/>
              </a:rPr>
              <a:t> id-</a:t>
            </a:r>
            <a:r>
              <a:rPr lang="en-US" sz="3000" dirty="0" err="1">
                <a:latin typeface="Candara" panose="020E0502030303020204" pitchFamily="34" charset="0"/>
              </a:rPr>
              <a:t>dar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tagħha</a:t>
            </a:r>
            <a:r>
              <a:rPr lang="en-US" sz="3000" dirty="0">
                <a:latin typeface="Candara" panose="020E0502030303020204" pitchFamily="34" charset="0"/>
              </a:rPr>
              <a:t> xi </a:t>
            </a:r>
            <a:r>
              <a:rPr lang="en-US" sz="3000" dirty="0" err="1">
                <a:latin typeface="Candara" panose="020E0502030303020204" pitchFamily="34" charset="0"/>
              </a:rPr>
              <a:t>seminaristi</a:t>
            </a:r>
            <a:r>
              <a:rPr lang="en-US" sz="3000" dirty="0">
                <a:latin typeface="Candara" panose="020E0502030303020204" pitchFamily="34" charset="0"/>
              </a:rPr>
              <a:t>. </a:t>
            </a:r>
            <a:r>
              <a:rPr lang="en-US" sz="3000" dirty="0" err="1">
                <a:latin typeface="Candara" panose="020E0502030303020204" pitchFamily="34" charset="0"/>
              </a:rPr>
              <a:t>Ġara</a:t>
            </a:r>
            <a:r>
              <a:rPr lang="en-US" sz="3000" dirty="0">
                <a:latin typeface="Candara" panose="020E0502030303020204" pitchFamily="34" charset="0"/>
              </a:rPr>
              <a:t> li </a:t>
            </a:r>
            <a:r>
              <a:rPr lang="en-US" sz="3000" dirty="0" err="1">
                <a:latin typeface="Candara" panose="020E0502030303020204" pitchFamily="34" charset="0"/>
              </a:rPr>
              <a:t>ltaqgħu</a:t>
            </a:r>
            <a:r>
              <a:rPr lang="en-US" sz="3000" dirty="0">
                <a:latin typeface="Candara" panose="020E0502030303020204" pitchFamily="34" charset="0"/>
              </a:rPr>
              <a:t> ma </a:t>
            </a:r>
            <a:r>
              <a:rPr lang="mt-MT" sz="3000" dirty="0">
                <a:latin typeface="Candara" panose="020E0502030303020204" pitchFamily="34" charset="0"/>
              </a:rPr>
              <a:t>D</a:t>
            </a:r>
            <a:r>
              <a:rPr lang="en-US" sz="3000" dirty="0">
                <a:latin typeface="Candara" panose="020E0502030303020204" pitchFamily="34" charset="0"/>
              </a:rPr>
              <a:t>un Anton, li </a:t>
            </a:r>
            <a:r>
              <a:rPr lang="en-US" sz="3000" dirty="0" err="1">
                <a:latin typeface="Candara" panose="020E0502030303020204" pitchFamily="34" charset="0"/>
              </a:rPr>
              <a:t>kien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għalliem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tagħhom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fis-seminarju</a:t>
            </a:r>
            <a:r>
              <a:rPr lang="en-US" sz="3000" dirty="0">
                <a:latin typeface="Candara" panose="020E0502030303020204" pitchFamily="34" charset="0"/>
              </a:rPr>
              <a:t>, u </a:t>
            </a:r>
            <a:r>
              <a:rPr lang="en-US" sz="3000" dirty="0" err="1">
                <a:latin typeface="Candara" panose="020E0502030303020204" pitchFamily="34" charset="0"/>
              </a:rPr>
              <a:t>qalihom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hekk</a:t>
            </a:r>
            <a:r>
              <a:rPr lang="en-US" sz="3000" dirty="0">
                <a:latin typeface="Candara" panose="020E0502030303020204" pitchFamily="34" charset="0"/>
              </a:rPr>
              <a:t>: </a:t>
            </a:r>
            <a:r>
              <a:rPr lang="en-US" sz="3000" i="1" dirty="0">
                <a:latin typeface="Candara" panose="020E0502030303020204" pitchFamily="34" charset="0"/>
              </a:rPr>
              <a:t>«Idħlu </a:t>
            </a:r>
            <a:r>
              <a:rPr lang="en-US" sz="3000" i="1" dirty="0" err="1">
                <a:latin typeface="Candara" panose="020E0502030303020204" pitchFamily="34" charset="0"/>
              </a:rPr>
              <a:t>ħalli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taraw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qaddisa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qegħda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tmut</a:t>
            </a:r>
            <a:r>
              <a:rPr lang="en-US" sz="3000" i="1" dirty="0">
                <a:latin typeface="Candara" panose="020E0502030303020204" pitchFamily="34" charset="0"/>
              </a:rPr>
              <a:t>»</a:t>
            </a:r>
            <a:r>
              <a:rPr lang="en-US" sz="3000" dirty="0">
                <a:latin typeface="Candara" panose="020E0502030303020204" pitchFamily="34" charset="0"/>
              </a:rPr>
              <a:t>. </a:t>
            </a:r>
            <a:r>
              <a:rPr lang="en-US" sz="3000" dirty="0" err="1">
                <a:latin typeface="Candara" panose="020E0502030303020204" pitchFamily="34" charset="0"/>
              </a:rPr>
              <a:t>Daħlu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b’diffikulta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minħabba</a:t>
            </a:r>
            <a:r>
              <a:rPr lang="en-US" sz="3000" dirty="0">
                <a:latin typeface="Candara" panose="020E0502030303020204" pitchFamily="34" charset="0"/>
              </a:rPr>
              <a:t> l-</a:t>
            </a:r>
            <a:r>
              <a:rPr lang="en-US" sz="3000" dirty="0" err="1">
                <a:latin typeface="Candara" panose="020E0502030303020204" pitchFamily="34" charset="0"/>
              </a:rPr>
              <a:t>folla</a:t>
            </a:r>
            <a:r>
              <a:rPr lang="en-US" sz="3000" dirty="0">
                <a:latin typeface="Candara" panose="020E0502030303020204" pitchFamily="34" charset="0"/>
              </a:rPr>
              <a:t> li </a:t>
            </a:r>
            <a:r>
              <a:rPr lang="en-US" sz="3000" dirty="0" err="1">
                <a:latin typeface="Candara" panose="020E0502030303020204" pitchFamily="34" charset="0"/>
              </a:rPr>
              <a:t>marret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tagħti</a:t>
            </a:r>
            <a:r>
              <a:rPr lang="en-US" sz="3000" dirty="0">
                <a:latin typeface="Candara" panose="020E0502030303020204" pitchFamily="34" charset="0"/>
              </a:rPr>
              <a:t> l-</a:t>
            </a:r>
            <a:r>
              <a:rPr lang="en-US" sz="3000" dirty="0" err="1">
                <a:latin typeface="Candara" panose="020E0502030303020204" pitchFamily="34" charset="0"/>
              </a:rPr>
              <a:t>aħħar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tislima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lil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Karmni</a:t>
            </a:r>
            <a:r>
              <a:rPr lang="en-US" sz="3000" dirty="0">
                <a:latin typeface="Candara" panose="020E0502030303020204" pitchFamily="34" charset="0"/>
              </a:rPr>
              <a:t>.</a:t>
            </a:r>
            <a:r>
              <a:rPr lang="mt-MT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Wara</a:t>
            </a:r>
            <a:r>
              <a:rPr lang="en-US" sz="3000" dirty="0">
                <a:latin typeface="Candara" panose="020E0502030303020204" pitchFamily="34" charset="0"/>
              </a:rPr>
              <a:t> li </a:t>
            </a:r>
            <a:r>
              <a:rPr lang="en-US" sz="3000" dirty="0" err="1">
                <a:latin typeface="Candara" panose="020E0502030303020204" pitchFamily="34" charset="0"/>
              </a:rPr>
              <a:t>rċeviet</a:t>
            </a:r>
            <a:r>
              <a:rPr lang="en-US" sz="3000" dirty="0">
                <a:latin typeface="Candara" panose="020E0502030303020204" pitchFamily="34" charset="0"/>
              </a:rPr>
              <a:t> is-</a:t>
            </a:r>
            <a:r>
              <a:rPr lang="en-US" sz="3000" dirty="0" err="1">
                <a:latin typeface="Candara" panose="020E0502030303020204" pitchFamily="34" charset="0"/>
              </a:rPr>
              <a:t>sagramenti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mqaddsa</a:t>
            </a:r>
            <a:r>
              <a:rPr lang="en-US" sz="3000" dirty="0">
                <a:latin typeface="Candara" panose="020E0502030303020204" pitchFamily="34" charset="0"/>
              </a:rPr>
              <a:t>, </a:t>
            </a:r>
            <a:r>
              <a:rPr lang="en-US" sz="3000" dirty="0" err="1">
                <a:latin typeface="Candara" panose="020E0502030303020204" pitchFamily="34" charset="0"/>
              </a:rPr>
              <a:t>Karmni</a:t>
            </a:r>
            <a:r>
              <a:rPr lang="mt-MT" sz="3000" dirty="0">
                <a:latin typeface="Candara" panose="020E0502030303020204" pitchFamily="34" charset="0"/>
              </a:rPr>
              <a:t>  mietet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mt-MT" sz="3000" dirty="0">
                <a:latin typeface="Candara" panose="020E0502030303020204" pitchFamily="34" charset="0"/>
              </a:rPr>
              <a:t>fis-1.45am </a:t>
            </a:r>
            <a:r>
              <a:rPr lang="en-US" sz="3000" dirty="0">
                <a:latin typeface="Candara" panose="020E0502030303020204" pitchFamily="34" charset="0"/>
              </a:rPr>
              <a:t>tal-25 ta’ </a:t>
            </a:r>
            <a:r>
              <a:rPr lang="mt-MT" sz="3000" dirty="0">
                <a:latin typeface="Candara" panose="020E0502030303020204" pitchFamily="34" charset="0"/>
              </a:rPr>
              <a:t>M</a:t>
            </a:r>
            <a:r>
              <a:rPr lang="en-US" sz="3000" dirty="0" err="1">
                <a:latin typeface="Candara" panose="020E0502030303020204" pitchFamily="34" charset="0"/>
              </a:rPr>
              <a:t>ejju</a:t>
            </a:r>
            <a:r>
              <a:rPr lang="en-US" sz="3000" dirty="0">
                <a:latin typeface="Candara" panose="020E0502030303020204" pitchFamily="34" charset="0"/>
              </a:rPr>
              <a:t> 1922, </a:t>
            </a:r>
            <a:r>
              <a:rPr lang="en-US" sz="3000" dirty="0" err="1">
                <a:latin typeface="Candara" panose="020E0502030303020204" pitchFamily="34" charset="0"/>
              </a:rPr>
              <a:t>solennità</a:t>
            </a:r>
            <a:r>
              <a:rPr lang="en-US" sz="3000" dirty="0">
                <a:latin typeface="Candara" panose="020E0502030303020204" pitchFamily="34" charset="0"/>
              </a:rPr>
              <a:t> ta’ </a:t>
            </a:r>
            <a:r>
              <a:rPr lang="en-US" sz="3000" dirty="0" err="1">
                <a:latin typeface="Candara" panose="020E0502030303020204" pitchFamily="34" charset="0"/>
              </a:rPr>
              <a:t>Tlugħ</a:t>
            </a:r>
            <a:r>
              <a:rPr lang="en-US" sz="3000" dirty="0">
                <a:latin typeface="Candara" panose="020E0502030303020204" pitchFamily="34" charset="0"/>
              </a:rPr>
              <a:t> il-</a:t>
            </a:r>
            <a:r>
              <a:rPr lang="en-US" sz="3000" dirty="0" err="1">
                <a:latin typeface="Candara" panose="020E0502030303020204" pitchFamily="34" charset="0"/>
              </a:rPr>
              <a:t>Mulej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fis-sema</a:t>
            </a:r>
            <a:r>
              <a:rPr lang="en-US" sz="3000" dirty="0">
                <a:latin typeface="Candara" panose="020E0502030303020204" pitchFamily="34" charset="0"/>
              </a:rPr>
              <a:t>, </a:t>
            </a:r>
            <a:r>
              <a:rPr lang="en-US" sz="3000" dirty="0" err="1">
                <a:latin typeface="Candara" panose="020E0502030303020204" pitchFamily="34" charset="0"/>
              </a:rPr>
              <a:t>fl-età</a:t>
            </a:r>
            <a:r>
              <a:rPr lang="en-US" sz="3000" dirty="0">
                <a:latin typeface="Candara" panose="020E0502030303020204" pitchFamily="34" charset="0"/>
              </a:rPr>
              <a:t> ta’ 84 sena. </a:t>
            </a:r>
            <a:endParaRPr lang="en-MT" sz="3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62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F616-7361-7918-7A1F-2681AD0F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26619"/>
          </a:xfrm>
        </p:spPr>
        <p:txBody>
          <a:bodyPr>
            <a:normAutofit/>
          </a:bodyPr>
          <a:lstStyle/>
          <a:p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Funeral u 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difna</a:t>
            </a:r>
            <a:endParaRPr lang="en-M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C6E3D-B9ED-8066-FBBE-1BD99A085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73" y="2516853"/>
            <a:ext cx="7578701" cy="3678303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Candara" panose="020E0502030303020204" pitchFamily="34" charset="0"/>
              </a:rPr>
              <a:t>Il-funeral </a:t>
            </a:r>
            <a:r>
              <a:rPr lang="en-US" sz="3000" dirty="0" err="1">
                <a:latin typeface="Candara" panose="020E0502030303020204" pitchFamily="34" charset="0"/>
              </a:rPr>
              <a:t>tagħha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ġie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ċċelebrat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b’solennità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kbira</a:t>
            </a:r>
            <a:r>
              <a:rPr lang="en-US" sz="3000" dirty="0">
                <a:latin typeface="Candara" panose="020E0502030303020204" pitchFamily="34" charset="0"/>
              </a:rPr>
              <a:t> fil-</a:t>
            </a:r>
            <a:r>
              <a:rPr lang="en-US" sz="3000" dirty="0" err="1">
                <a:latin typeface="Candara" panose="020E0502030303020204" pitchFamily="34" charset="0"/>
              </a:rPr>
              <a:t>knisja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parrokjali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tal-Għarb</a:t>
            </a:r>
            <a:r>
              <a:rPr lang="en-US" sz="3000" dirty="0">
                <a:latin typeface="Candara" panose="020E0502030303020204" pitchFamily="34" charset="0"/>
              </a:rPr>
              <a:t>. </a:t>
            </a:r>
            <a:r>
              <a:rPr lang="en-US" sz="3000" dirty="0" err="1">
                <a:latin typeface="Candara" panose="020E0502030303020204" pitchFamily="34" charset="0"/>
              </a:rPr>
              <a:t>Ħa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sehem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kważi</a:t>
            </a:r>
            <a:r>
              <a:rPr lang="en-US" sz="3000" dirty="0">
                <a:latin typeface="Candara" panose="020E0502030303020204" pitchFamily="34" charset="0"/>
              </a:rPr>
              <a:t> r-</a:t>
            </a:r>
            <a:r>
              <a:rPr lang="en-US" sz="3000" dirty="0" err="1">
                <a:latin typeface="Candara" panose="020E0502030303020204" pitchFamily="34" charset="0"/>
              </a:rPr>
              <a:t>raħal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kollu</a:t>
            </a:r>
            <a:r>
              <a:rPr lang="en-US" sz="3000" dirty="0">
                <a:latin typeface="Candara" panose="020E0502030303020204" pitchFamily="34" charset="0"/>
              </a:rPr>
              <a:t>, </a:t>
            </a:r>
            <a:r>
              <a:rPr lang="en-US" sz="3000" dirty="0" err="1">
                <a:latin typeface="Candara" panose="020E0502030303020204" pitchFamily="34" charset="0"/>
              </a:rPr>
              <a:t>flimkien</a:t>
            </a:r>
            <a:r>
              <a:rPr lang="en-US" sz="3000" dirty="0">
                <a:latin typeface="Candara" panose="020E0502030303020204" pitchFamily="34" charset="0"/>
              </a:rPr>
              <a:t> ma </a:t>
            </a:r>
            <a:r>
              <a:rPr lang="en-US" sz="3000" dirty="0" err="1">
                <a:latin typeface="Candara" panose="020E0502030303020204" pitchFamily="34" charset="0"/>
              </a:rPr>
              <a:t>ħafna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nies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oħra</a:t>
            </a:r>
            <a:r>
              <a:rPr lang="en-US" sz="3000" dirty="0">
                <a:latin typeface="Candara" panose="020E0502030303020204" pitchFamily="34" charset="0"/>
              </a:rPr>
              <a:t> li </a:t>
            </a:r>
            <a:r>
              <a:rPr lang="en-US" sz="3000" dirty="0" err="1">
                <a:latin typeface="Candara" panose="020E0502030303020204" pitchFamily="34" charset="0"/>
              </a:rPr>
              <a:t>ġew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minn</a:t>
            </a:r>
            <a:r>
              <a:rPr lang="en-US" sz="3000" dirty="0">
                <a:latin typeface="Candara" panose="020E0502030303020204" pitchFamily="34" charset="0"/>
              </a:rPr>
              <a:t> barra r-</a:t>
            </a:r>
            <a:r>
              <a:rPr lang="en-US" sz="3000" dirty="0" err="1">
                <a:latin typeface="Candara" panose="020E0502030303020204" pitchFamily="34" charset="0"/>
              </a:rPr>
              <a:t>raħal</a:t>
            </a:r>
            <a:r>
              <a:rPr lang="en-US" sz="3000" dirty="0">
                <a:latin typeface="Candara" panose="020E0502030303020204" pitchFamily="34" charset="0"/>
              </a:rPr>
              <a:t>. </a:t>
            </a:r>
            <a:r>
              <a:rPr lang="en-US" sz="3000" dirty="0" err="1">
                <a:latin typeface="Candara" panose="020E0502030303020204" pitchFamily="34" charset="0"/>
              </a:rPr>
              <a:t>Wara</a:t>
            </a:r>
            <a:r>
              <a:rPr lang="en-US" sz="3000" dirty="0">
                <a:latin typeface="Candara" panose="020E0502030303020204" pitchFamily="34" charset="0"/>
              </a:rPr>
              <a:t> l-</a:t>
            </a:r>
            <a:r>
              <a:rPr lang="en-US" sz="3000" dirty="0" err="1">
                <a:latin typeface="Candara" panose="020E0502030303020204" pitchFamily="34" charset="0"/>
              </a:rPr>
              <a:t>quddiesa</a:t>
            </a:r>
            <a:r>
              <a:rPr lang="en-US" sz="3000" dirty="0">
                <a:latin typeface="Candara" panose="020E0502030303020204" pitchFamily="34" charset="0"/>
              </a:rPr>
              <a:t> l-</a:t>
            </a:r>
            <a:r>
              <a:rPr lang="en-US" sz="3000" dirty="0" err="1">
                <a:latin typeface="Candara" panose="020E0502030303020204" pitchFamily="34" charset="0"/>
              </a:rPr>
              <a:t>fdal</a:t>
            </a:r>
            <a:r>
              <a:rPr lang="en-US" sz="3000" dirty="0">
                <a:latin typeface="Candara" panose="020E0502030303020204" pitchFamily="34" charset="0"/>
              </a:rPr>
              <a:t> ta’ Karmni </a:t>
            </a:r>
            <a:r>
              <a:rPr lang="en-US" sz="3000" dirty="0" err="1">
                <a:latin typeface="Candara" panose="020E0502030303020204" pitchFamily="34" charset="0"/>
              </a:rPr>
              <a:t>ġie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midfun</a:t>
            </a:r>
            <a:r>
              <a:rPr lang="en-US" sz="3000" dirty="0">
                <a:latin typeface="Candara" panose="020E0502030303020204" pitchFamily="34" charset="0"/>
              </a:rPr>
              <a:t> fil-</a:t>
            </a:r>
            <a:r>
              <a:rPr lang="en-US" sz="3000" dirty="0" err="1">
                <a:latin typeface="Candara" panose="020E0502030303020204" pitchFamily="34" charset="0"/>
              </a:rPr>
              <a:t>knisja</a:t>
            </a:r>
            <a:r>
              <a:rPr lang="en-US" sz="3000" dirty="0">
                <a:latin typeface="Candara" panose="020E0502030303020204" pitchFamily="34" charset="0"/>
              </a:rPr>
              <a:t>, </a:t>
            </a:r>
            <a:r>
              <a:rPr lang="en-US" sz="3000" dirty="0" err="1">
                <a:latin typeface="Candara" panose="020E0502030303020204" pitchFamily="34" charset="0"/>
              </a:rPr>
              <a:t>taħt</a:t>
            </a:r>
            <a:r>
              <a:rPr lang="en-US" sz="3000" dirty="0">
                <a:latin typeface="Candara" panose="020E0502030303020204" pitchFamily="34" charset="0"/>
              </a:rPr>
              <a:t> l-art, kif kienet id-</a:t>
            </a:r>
            <a:r>
              <a:rPr lang="en-US" sz="3000" dirty="0" err="1">
                <a:latin typeface="Candara" panose="020E0502030303020204" pitchFamily="34" charset="0"/>
              </a:rPr>
              <a:t>drawwa</a:t>
            </a:r>
            <a:r>
              <a:rPr lang="en-US" sz="3000" dirty="0">
                <a:latin typeface="Candara" panose="020E0502030303020204" pitchFamily="34" charset="0"/>
              </a:rPr>
              <a:t> dak </a:t>
            </a:r>
            <a:r>
              <a:rPr lang="en-US" sz="3000" dirty="0" err="1">
                <a:latin typeface="Candara" panose="020E0502030303020204" pitchFamily="34" charset="0"/>
              </a:rPr>
              <a:t>iż-żmien</a:t>
            </a:r>
            <a:r>
              <a:rPr lang="mt-MT" sz="3000" dirty="0">
                <a:latin typeface="Candara" panose="020E0502030303020204" pitchFamily="34" charset="0"/>
              </a:rPr>
              <a:t>. </a:t>
            </a:r>
            <a:r>
              <a:rPr lang="en-US" sz="3000" dirty="0" err="1">
                <a:latin typeface="Candara" panose="020E0502030303020204" pitchFamily="34" charset="0"/>
              </a:rPr>
              <a:t>Għaxar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snin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wara</a:t>
            </a:r>
            <a:r>
              <a:rPr lang="en-US" sz="3000" dirty="0">
                <a:latin typeface="Candara" panose="020E0502030303020204" pitchFamily="34" charset="0"/>
              </a:rPr>
              <a:t>, fit-23 ta’ </a:t>
            </a:r>
            <a:r>
              <a:rPr lang="mt-MT" sz="3000" dirty="0">
                <a:latin typeface="Candara" panose="020E0502030303020204" pitchFamily="34" charset="0"/>
              </a:rPr>
              <a:t>N</a:t>
            </a:r>
            <a:r>
              <a:rPr lang="en-US" sz="3000" dirty="0" err="1">
                <a:latin typeface="Candara" panose="020E0502030303020204" pitchFamily="34" charset="0"/>
              </a:rPr>
              <a:t>ovembru</a:t>
            </a:r>
            <a:r>
              <a:rPr lang="en-US" sz="3000" dirty="0">
                <a:latin typeface="Candara" panose="020E0502030303020204" pitchFamily="34" charset="0"/>
              </a:rPr>
              <a:t> 1932, il-</a:t>
            </a:r>
            <a:r>
              <a:rPr lang="en-US" sz="3000" dirty="0" err="1">
                <a:latin typeface="Candara" panose="020E0502030303020204" pitchFamily="34" charset="0"/>
              </a:rPr>
              <a:t>fdalijiet</a:t>
            </a:r>
            <a:r>
              <a:rPr lang="en-US" sz="3000" dirty="0">
                <a:latin typeface="Candara" panose="020E0502030303020204" pitchFamily="34" charset="0"/>
              </a:rPr>
              <a:t> ta’ Karmni </a:t>
            </a:r>
            <a:r>
              <a:rPr lang="en-US" sz="3000" dirty="0" err="1">
                <a:latin typeface="Candara" panose="020E0502030303020204" pitchFamily="34" charset="0"/>
              </a:rPr>
              <a:t>ġew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meħuda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lejn</a:t>
            </a:r>
            <a:r>
              <a:rPr lang="en-US" sz="3000" dirty="0">
                <a:latin typeface="Candara" panose="020E0502030303020204" pitchFamily="34" charset="0"/>
              </a:rPr>
              <a:t> is-</a:t>
            </a:r>
            <a:r>
              <a:rPr lang="en-US" sz="3000" dirty="0" err="1">
                <a:latin typeface="Candara" panose="020E0502030303020204" pitchFamily="34" charset="0"/>
              </a:rPr>
              <a:t>santwarju</a:t>
            </a:r>
            <a:r>
              <a:rPr lang="en-US" sz="3000" dirty="0">
                <a:latin typeface="Candara" panose="020E0502030303020204" pitchFamily="34" charset="0"/>
              </a:rPr>
              <a:t> Ta’ </a:t>
            </a:r>
            <a:r>
              <a:rPr lang="en-US" sz="3000" dirty="0" err="1">
                <a:latin typeface="Candara" panose="020E0502030303020204" pitchFamily="34" charset="0"/>
              </a:rPr>
              <a:t>Pinu</a:t>
            </a:r>
            <a:r>
              <a:rPr lang="en-US" sz="3000" dirty="0">
                <a:latin typeface="Candara" panose="020E0502030303020204" pitchFamily="34" charset="0"/>
              </a:rPr>
              <a:t> u </a:t>
            </a:r>
            <a:r>
              <a:rPr lang="en-US" sz="3000" dirty="0" err="1">
                <a:latin typeface="Candara" panose="020E0502030303020204" pitchFamily="34" charset="0"/>
              </a:rPr>
              <a:t>midfuna</a:t>
            </a:r>
            <a:r>
              <a:rPr lang="en-US" sz="3000" dirty="0">
                <a:latin typeface="Candara" panose="020E0502030303020204" pitchFamily="34" charset="0"/>
              </a:rPr>
              <a:t> fil-</a:t>
            </a:r>
            <a:r>
              <a:rPr lang="en-US" sz="3000" dirty="0" err="1">
                <a:latin typeface="Candara" panose="020E0502030303020204" pitchFamily="34" charset="0"/>
              </a:rPr>
              <a:t>kappella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tal-Immakulata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Kunċizzjoni</a:t>
            </a:r>
            <a:r>
              <a:rPr lang="en-US" sz="3000" dirty="0">
                <a:latin typeface="Candara" panose="020E0502030303020204" pitchFamily="34" charset="0"/>
              </a:rPr>
              <a:t>.</a:t>
            </a:r>
            <a:endParaRPr lang="en-MT" sz="3000" dirty="0">
              <a:latin typeface="Candara" panose="020E0502030303020204" pitchFamily="34" charset="0"/>
            </a:endParaRPr>
          </a:p>
        </p:txBody>
      </p:sp>
      <p:pic>
        <p:nvPicPr>
          <p:cNvPr id="1028" name="Picture 4" descr="Karmni Grima Museum, 2, Gharb street, Għarb (2022)">
            <a:extLst>
              <a:ext uri="{FF2B5EF4-FFF2-40B4-BE49-F238E27FC236}">
                <a16:creationId xmlns:a16="http://schemas.microsoft.com/office/drawing/2014/main" id="{0DEA8141-9F7A-C3C0-C018-65718F15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77" y="2754585"/>
            <a:ext cx="4248150" cy="2387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2326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A19C3-7DA8-3A02-DF4A-283CAC74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30701"/>
          </a:xfrm>
        </p:spPr>
        <p:txBody>
          <a:bodyPr>
            <a:norm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</a:t>
            </a:r>
            <a:r>
              <a:rPr lang="en-M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s-</a:t>
            </a:r>
            <a:r>
              <a:rPr lang="en-M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sejħa</a:t>
            </a:r>
            <a:r>
              <a:rPr lang="en-M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f’ta’pinu</a:t>
            </a:r>
            <a:endParaRPr lang="en-M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26C7C-03F3-A885-2EE0-9D7EC887C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693" y="2463282"/>
            <a:ext cx="6969967" cy="3678303"/>
          </a:xfrm>
        </p:spPr>
        <p:txBody>
          <a:bodyPr>
            <a:noAutofit/>
          </a:bodyPr>
          <a:lstStyle/>
          <a:p>
            <a:pPr algn="just"/>
            <a:r>
              <a:rPr lang="en-MT" sz="3000" dirty="0">
                <a:latin typeface="Candara" panose="020E0502030303020204" pitchFamily="34" charset="0"/>
              </a:rPr>
              <a:t>Meta </a:t>
            </a:r>
            <a:r>
              <a:rPr lang="en-MT" sz="3000" dirty="0" err="1">
                <a:latin typeface="Candara" panose="020E0502030303020204" pitchFamily="34" charset="0"/>
              </a:rPr>
              <a:t>Karmni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Grima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rċeviet</a:t>
            </a:r>
            <a:r>
              <a:rPr lang="en-MT" sz="3000" dirty="0">
                <a:latin typeface="Candara" panose="020E0502030303020204" pitchFamily="34" charset="0"/>
              </a:rPr>
              <a:t> is-</a:t>
            </a:r>
            <a:r>
              <a:rPr lang="en-MT" sz="3000" dirty="0" err="1">
                <a:latin typeface="Candara" panose="020E0502030303020204" pitchFamily="34" charset="0"/>
              </a:rPr>
              <a:t>sejħa</a:t>
            </a:r>
            <a:r>
              <a:rPr lang="en-MT" sz="3000" dirty="0">
                <a:latin typeface="Candara" panose="020E0502030303020204" pitchFamily="34" charset="0"/>
              </a:rPr>
              <a:t> mill-Madonna </a:t>
            </a:r>
            <a:r>
              <a:rPr lang="en-MT" sz="3000" dirty="0" err="1">
                <a:latin typeface="Candara" panose="020E0502030303020204" pitchFamily="34" charset="0"/>
              </a:rPr>
              <a:t>ġewwa</a:t>
            </a:r>
            <a:r>
              <a:rPr lang="en-MT" sz="3000" dirty="0">
                <a:latin typeface="Candara" panose="020E0502030303020204" pitchFamily="34" charset="0"/>
              </a:rPr>
              <a:t> Ta’ </a:t>
            </a:r>
            <a:r>
              <a:rPr lang="en-MT" sz="3000" dirty="0" err="1">
                <a:latin typeface="Candara" panose="020E0502030303020204" pitchFamily="34" charset="0"/>
              </a:rPr>
              <a:t>Pinu</a:t>
            </a:r>
            <a:r>
              <a:rPr lang="en-MT" sz="3000" dirty="0">
                <a:latin typeface="Candara" panose="020E0502030303020204" pitchFamily="34" charset="0"/>
              </a:rPr>
              <a:t>, il-</a:t>
            </a:r>
            <a:r>
              <a:rPr lang="en-MT" sz="3000" dirty="0" err="1">
                <a:latin typeface="Candara" panose="020E0502030303020204" pitchFamily="34" charset="0"/>
              </a:rPr>
              <a:t>kappella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kienet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abbandunata</a:t>
            </a:r>
            <a:r>
              <a:rPr lang="en-MT" sz="3000" dirty="0">
                <a:latin typeface="Candara" panose="020E0502030303020204" pitchFamily="34" charset="0"/>
              </a:rPr>
              <a:t>. </a:t>
            </a:r>
            <a:r>
              <a:rPr lang="en-US" sz="3000" dirty="0" err="1">
                <a:latin typeface="Candara" panose="020E0502030303020204" pitchFamily="34" charset="0"/>
              </a:rPr>
              <a:t>Karmni</a:t>
            </a:r>
            <a:r>
              <a:rPr lang="en-US" sz="3000" dirty="0">
                <a:latin typeface="Candara" panose="020E0502030303020204" pitchFamily="34" charset="0"/>
              </a:rPr>
              <a:t>, li </a:t>
            </a:r>
            <a:r>
              <a:rPr lang="en-US" sz="3000" dirty="0" err="1">
                <a:latin typeface="Candara" panose="020E0502030303020204" pitchFamily="34" charset="0"/>
              </a:rPr>
              <a:t>dakinhar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kellha</a:t>
            </a:r>
            <a:r>
              <a:rPr lang="en-US" sz="3000" dirty="0">
                <a:latin typeface="Candara" panose="020E0502030303020204" pitchFamily="34" charset="0"/>
              </a:rPr>
              <a:t> 45 sena, </a:t>
            </a:r>
            <a:r>
              <a:rPr lang="en-US" sz="3000" dirty="0" err="1">
                <a:latin typeface="Candara" panose="020E0502030303020204" pitchFamily="34" charset="0"/>
              </a:rPr>
              <a:t>kienet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sejra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lura</a:t>
            </a:r>
            <a:r>
              <a:rPr lang="en-US" sz="3000" dirty="0">
                <a:latin typeface="Candara" panose="020E0502030303020204" pitchFamily="34" charset="0"/>
              </a:rPr>
              <a:t> d-</a:t>
            </a:r>
            <a:r>
              <a:rPr lang="en-US" sz="3000" dirty="0" err="1">
                <a:latin typeface="Candara" panose="020E0502030303020204" pitchFamily="34" charset="0"/>
              </a:rPr>
              <a:t>dar</a:t>
            </a:r>
            <a:r>
              <a:rPr lang="en-US" sz="3000" dirty="0">
                <a:latin typeface="Candara" panose="020E0502030303020204" pitchFamily="34" charset="0"/>
              </a:rPr>
              <a:t> mill-</a:t>
            </a:r>
            <a:r>
              <a:rPr lang="en-US" sz="3000" dirty="0" err="1">
                <a:latin typeface="Candara" panose="020E0502030303020204" pitchFamily="34" charset="0"/>
              </a:rPr>
              <a:t>għelieqi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tagħha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fl-inħawi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mt-MT" sz="3000" dirty="0">
                <a:latin typeface="Candara" panose="020E0502030303020204" pitchFamily="34" charset="0"/>
              </a:rPr>
              <a:t>Ta’ </a:t>
            </a:r>
            <a:r>
              <a:rPr lang="en-US" sz="3000" dirty="0" err="1">
                <a:latin typeface="Candara" panose="020E0502030303020204" pitchFamily="34" charset="0"/>
              </a:rPr>
              <a:t>Ġurdan</a:t>
            </a:r>
            <a:r>
              <a:rPr lang="en-US" sz="3000" dirty="0">
                <a:latin typeface="Candara" panose="020E0502030303020204" pitchFamily="34" charset="0"/>
              </a:rPr>
              <a:t>.</a:t>
            </a:r>
            <a:r>
              <a:rPr lang="mt-MT" sz="3000" dirty="0">
                <a:latin typeface="Candara" panose="020E0502030303020204" pitchFamily="34" charset="0"/>
              </a:rPr>
              <a:t> Is-soltu kient tgħaddi sal-kappella biex titlob quddiem ix-xbieha tal-Madonna ta’ Pinu. Dakinhar ġara li ddawret u flok marret il-kappella qalet it-talb tagħha matul it-triq. </a:t>
            </a:r>
            <a:endParaRPr lang="en-MT" sz="3000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5FC93-48D3-B3E5-0C8A-D6E18F483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08" y="2463282"/>
            <a:ext cx="4430485" cy="3322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4FBFC9-7985-129A-27F4-D99BA7E37086}"/>
              </a:ext>
            </a:extLst>
          </p:cNvPr>
          <p:cNvSpPr txBox="1"/>
          <p:nvPr/>
        </p:nvSpPr>
        <p:spPr>
          <a:xfrm>
            <a:off x="429208" y="6036906"/>
            <a:ext cx="443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Il-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kappella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oriġinali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Ta’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Pinu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qabel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il-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bini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tas-santwarju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l-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ġdid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9896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7285-D323-FE06-D817-C7371272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12040"/>
          </a:xfrm>
        </p:spPr>
        <p:txBody>
          <a:bodyPr>
            <a:normAutofit/>
          </a:bodyPr>
          <a:lstStyle/>
          <a:p>
            <a:r>
              <a:rPr lang="en-US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s-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Sejħa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f’Ta’Pinu</a:t>
            </a:r>
            <a:endParaRPr lang="en-MT" sz="48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EDCE3-FB58-119C-BC54-095A8AE11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91" y="2096520"/>
            <a:ext cx="11370489" cy="4500222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>
                <a:latin typeface="Candara" panose="020E0502030303020204" pitchFamily="34" charset="0"/>
              </a:rPr>
              <a:t>Jingħad</a:t>
            </a:r>
            <a:r>
              <a:rPr lang="en-US" sz="2800" dirty="0">
                <a:latin typeface="Candara" panose="020E0502030303020204" pitchFamily="34" charset="0"/>
              </a:rPr>
              <a:t> li </a:t>
            </a:r>
            <a:r>
              <a:rPr lang="en-US" sz="2800" dirty="0" err="1">
                <a:latin typeface="Candara" panose="020E0502030303020204" pitchFamily="34" charset="0"/>
              </a:rPr>
              <a:t>kien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ħabta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tal</a:t>
            </a:r>
            <a:r>
              <a:rPr lang="en-US" sz="2800" dirty="0">
                <a:latin typeface="Candara" panose="020E0502030303020204" pitchFamily="34" charset="0"/>
              </a:rPr>
              <a:t>-</a:t>
            </a:r>
            <a:r>
              <a:rPr lang="mt-MT" sz="2800" dirty="0">
                <a:latin typeface="Candara" panose="020E0502030303020204" pitchFamily="34" charset="0"/>
              </a:rPr>
              <a:t>10am</a:t>
            </a:r>
            <a:r>
              <a:rPr lang="en-US" sz="2800" dirty="0">
                <a:latin typeface="Candara" panose="020E0502030303020204" pitchFamily="34" charset="0"/>
              </a:rPr>
              <a:t>, meta </a:t>
            </a:r>
            <a:r>
              <a:rPr lang="en-US" sz="2800" dirty="0" err="1">
                <a:latin typeface="Candara" panose="020E0502030303020204" pitchFamily="34" charset="0"/>
              </a:rPr>
              <a:t>waslet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quddiem</a:t>
            </a:r>
            <a:r>
              <a:rPr lang="en-US" sz="2800" dirty="0">
                <a:latin typeface="Candara" panose="020E0502030303020204" pitchFamily="34" charset="0"/>
              </a:rPr>
              <a:t> it-</a:t>
            </a:r>
            <a:r>
              <a:rPr lang="en-US" sz="2800" dirty="0" err="1">
                <a:latin typeface="Candara" panose="020E0502030303020204" pitchFamily="34" charset="0"/>
              </a:rPr>
              <a:t>trejqa</a:t>
            </a:r>
            <a:r>
              <a:rPr lang="en-US" sz="2800" dirty="0">
                <a:latin typeface="Candara" panose="020E0502030303020204" pitchFamily="34" charset="0"/>
              </a:rPr>
              <a:t> li </a:t>
            </a:r>
            <a:r>
              <a:rPr lang="en-US" sz="2800" dirty="0" err="1">
                <a:latin typeface="Candara" panose="020E0502030303020204" pitchFamily="34" charset="0"/>
              </a:rPr>
              <a:t>tieħu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għa</a:t>
            </a:r>
            <a:r>
              <a:rPr lang="mt-MT" sz="2800" dirty="0">
                <a:latin typeface="Candara" panose="020E0502030303020204" pitchFamily="34" charset="0"/>
              </a:rPr>
              <a:t>ll-kappella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 err="1">
                <a:latin typeface="Candara" panose="020E0502030303020204" pitchFamily="34" charset="0"/>
              </a:rPr>
              <a:t>fejn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jingħad</a:t>
            </a:r>
            <a:r>
              <a:rPr lang="en-US" sz="2800" dirty="0">
                <a:latin typeface="Candara" panose="020E0502030303020204" pitchFamily="34" charset="0"/>
              </a:rPr>
              <a:t> li </a:t>
            </a:r>
            <a:r>
              <a:rPr lang="en-US" sz="2800" dirty="0" err="1">
                <a:latin typeface="Candara" panose="020E0502030303020204" pitchFamily="34" charset="0"/>
              </a:rPr>
              <a:t>għal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darbtejn</a:t>
            </a:r>
            <a:r>
              <a:rPr lang="en-US" sz="2800" dirty="0">
                <a:latin typeface="Candara" panose="020E0502030303020204" pitchFamily="34" charset="0"/>
              </a:rPr>
              <a:t> jew </a:t>
            </a:r>
            <a:r>
              <a:rPr lang="en-US" sz="2800" dirty="0" err="1">
                <a:latin typeface="Candara" panose="020E0502030303020204" pitchFamily="34" charset="0"/>
              </a:rPr>
              <a:t>tlieta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semgħet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leħen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jgħidilha</a:t>
            </a:r>
            <a:r>
              <a:rPr lang="en-US" sz="2800" dirty="0">
                <a:latin typeface="Candara" panose="020E0502030303020204" pitchFamily="34" charset="0"/>
              </a:rPr>
              <a:t>: </a:t>
            </a:r>
            <a:r>
              <a:rPr lang="en-US" sz="2800" i="1" dirty="0">
                <a:latin typeface="Candara" panose="020E0502030303020204" pitchFamily="34" charset="0"/>
              </a:rPr>
              <a:t>«</a:t>
            </a:r>
            <a:r>
              <a:rPr lang="en-US" sz="2800" i="1" dirty="0" err="1">
                <a:latin typeface="Candara" panose="020E0502030303020204" pitchFamily="34" charset="0"/>
              </a:rPr>
              <a:t>Ejja</a:t>
            </a:r>
            <a:r>
              <a:rPr lang="en-US" sz="2800" i="1" dirty="0">
                <a:latin typeface="Candara" panose="020E0502030303020204" pitchFamily="34" charset="0"/>
              </a:rPr>
              <a:t>, </a:t>
            </a:r>
            <a:r>
              <a:rPr lang="en-US" sz="2800" i="1" dirty="0" err="1">
                <a:latin typeface="Candara" panose="020E0502030303020204" pitchFamily="34" charset="0"/>
              </a:rPr>
              <a:t>ejja</a:t>
            </a:r>
            <a:r>
              <a:rPr lang="en-US" sz="2800" i="1" dirty="0">
                <a:latin typeface="Candara" panose="020E0502030303020204" pitchFamily="34" charset="0"/>
              </a:rPr>
              <a:t>».  </a:t>
            </a:r>
            <a:r>
              <a:rPr lang="en-US" sz="2800" dirty="0" err="1">
                <a:latin typeface="Candara" panose="020E0502030303020204" pitchFamily="34" charset="0"/>
              </a:rPr>
              <a:t>Karmni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nkwetat</a:t>
            </a:r>
            <a:r>
              <a:rPr lang="en-US" sz="2800" dirty="0">
                <a:latin typeface="Candara" panose="020E0502030303020204" pitchFamily="34" charset="0"/>
              </a:rPr>
              <a:t> xi </a:t>
            </a:r>
            <a:r>
              <a:rPr lang="en-US" sz="2800" dirty="0" err="1">
                <a:latin typeface="Candara" panose="020E0502030303020204" pitchFamily="34" charset="0"/>
              </a:rPr>
              <a:t>ftit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billi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f’dawk</a:t>
            </a:r>
            <a:r>
              <a:rPr lang="en-US" sz="2800" dirty="0">
                <a:latin typeface="Candara" panose="020E0502030303020204" pitchFamily="34" charset="0"/>
              </a:rPr>
              <a:t> l-</a:t>
            </a:r>
            <a:r>
              <a:rPr lang="en-US" sz="2800" dirty="0" err="1">
                <a:latin typeface="Candara" panose="020E0502030303020204" pitchFamily="34" charset="0"/>
              </a:rPr>
              <a:t>inħawi</a:t>
            </a:r>
            <a:r>
              <a:rPr lang="en-US" sz="2800" dirty="0">
                <a:latin typeface="Candara" panose="020E0502030303020204" pitchFamily="34" charset="0"/>
              </a:rPr>
              <a:t> ma </a:t>
            </a:r>
            <a:r>
              <a:rPr lang="en-US" sz="2800" dirty="0" err="1">
                <a:latin typeface="Candara" panose="020E0502030303020204" pitchFamily="34" charset="0"/>
              </a:rPr>
              <a:t>kien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hemm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ħadd</a:t>
            </a:r>
            <a:r>
              <a:rPr lang="en-US" sz="2800" dirty="0">
                <a:latin typeface="Candara" panose="020E0502030303020204" pitchFamily="34" charset="0"/>
              </a:rPr>
              <a:t> dak il-</a:t>
            </a:r>
            <a:r>
              <a:rPr lang="en-US" sz="2800" dirty="0" err="1">
                <a:latin typeface="Candara" panose="020E0502030303020204" pitchFamily="34" charset="0"/>
              </a:rPr>
              <a:t>ħin</a:t>
            </a:r>
            <a:r>
              <a:rPr lang="en-US" sz="2800" dirty="0">
                <a:latin typeface="Candara" panose="020E0502030303020204" pitchFamily="34" charset="0"/>
              </a:rPr>
              <a:t>. </a:t>
            </a:r>
            <a:r>
              <a:rPr lang="en-US" sz="2800" dirty="0" err="1">
                <a:latin typeface="Candara" panose="020E0502030303020204" pitchFamily="34" charset="0"/>
              </a:rPr>
              <a:t>Wara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ftit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tal-ħin</a:t>
            </a:r>
            <a:r>
              <a:rPr lang="en-US" sz="2800" dirty="0">
                <a:latin typeface="Candara" panose="020E0502030303020204" pitchFamily="34" charset="0"/>
              </a:rPr>
              <a:t> ma </a:t>
            </a:r>
            <a:r>
              <a:rPr lang="en-US" sz="2800" dirty="0" err="1">
                <a:latin typeface="Candara" panose="020E0502030303020204" pitchFamily="34" charset="0"/>
              </a:rPr>
              <a:t>tafx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x’ser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taqbad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tagħmel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 err="1">
                <a:latin typeface="Candara" panose="020E0502030303020204" pitchFamily="34" charset="0"/>
              </a:rPr>
              <a:t>ħasbet</a:t>
            </a:r>
            <a:r>
              <a:rPr lang="en-US" sz="2800" dirty="0">
                <a:latin typeface="Candara" panose="020E0502030303020204" pitchFamily="34" charset="0"/>
              </a:rPr>
              <a:t> li </a:t>
            </a:r>
            <a:r>
              <a:rPr lang="en-US" sz="2800" dirty="0" err="1">
                <a:latin typeface="Candara" panose="020E0502030303020204" pitchFamily="34" charset="0"/>
              </a:rPr>
              <a:t>tkompli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miexja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lejn</a:t>
            </a:r>
            <a:r>
              <a:rPr lang="en-US" sz="2800" dirty="0">
                <a:latin typeface="Candara" panose="020E0502030303020204" pitchFamily="34" charset="0"/>
              </a:rPr>
              <a:t> id-</a:t>
            </a:r>
            <a:r>
              <a:rPr lang="en-US" sz="2800" dirty="0" err="1">
                <a:latin typeface="Candara" panose="020E0502030303020204" pitchFamily="34" charset="0"/>
              </a:rPr>
              <a:t>dar</a:t>
            </a:r>
            <a:r>
              <a:rPr lang="en-US" sz="2800" dirty="0">
                <a:latin typeface="Candara" panose="020E0502030303020204" pitchFamily="34" charset="0"/>
              </a:rPr>
              <a:t>. </a:t>
            </a:r>
            <a:endParaRPr lang="mt-MT" sz="2800" dirty="0">
              <a:latin typeface="Candara" panose="020E0502030303020204" pitchFamily="34" charset="0"/>
            </a:endParaRPr>
          </a:p>
          <a:p>
            <a:pPr algn="just"/>
            <a:r>
              <a:rPr lang="en-US" sz="2800" dirty="0">
                <a:latin typeface="Candara" panose="020E0502030303020204" pitchFamily="34" charset="0"/>
              </a:rPr>
              <a:t>Imma </a:t>
            </a:r>
            <a:r>
              <a:rPr lang="en-US" sz="2800" dirty="0" err="1">
                <a:latin typeface="Candara" panose="020E0502030303020204" pitchFamily="34" charset="0"/>
              </a:rPr>
              <a:t>għal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darb’oħra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jingħad</a:t>
            </a:r>
            <a:r>
              <a:rPr lang="en-US" sz="2800" dirty="0">
                <a:latin typeface="Candara" panose="020E0502030303020204" pitchFamily="34" charset="0"/>
              </a:rPr>
              <a:t> li </a:t>
            </a:r>
            <a:r>
              <a:rPr lang="en-US" sz="2800" dirty="0" err="1">
                <a:latin typeface="Candara" panose="020E0502030303020204" pitchFamily="34" charset="0"/>
              </a:rPr>
              <a:t>semgħet</a:t>
            </a:r>
            <a:r>
              <a:rPr lang="en-US" sz="2800" dirty="0">
                <a:latin typeface="Candara" panose="020E0502030303020204" pitchFamily="34" charset="0"/>
              </a:rPr>
              <a:t> l-</a:t>
            </a:r>
            <a:r>
              <a:rPr lang="en-US" sz="2800" dirty="0" err="1">
                <a:latin typeface="Candara" panose="020E0502030303020204" pitchFamily="34" charset="0"/>
              </a:rPr>
              <a:t>istess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leħen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jgħidilha</a:t>
            </a:r>
            <a:r>
              <a:rPr lang="en-US" sz="2800" dirty="0">
                <a:latin typeface="Candara" panose="020E0502030303020204" pitchFamily="34" charset="0"/>
              </a:rPr>
              <a:t>: </a:t>
            </a:r>
            <a:r>
              <a:rPr lang="en-US" sz="2800" i="1" dirty="0">
                <a:latin typeface="Candara" panose="020E0502030303020204" pitchFamily="34" charset="0"/>
              </a:rPr>
              <a:t>«</a:t>
            </a:r>
            <a:r>
              <a:rPr lang="en-US" sz="2800" i="1" dirty="0" err="1">
                <a:latin typeface="Candara" panose="020E0502030303020204" pitchFamily="34" charset="0"/>
              </a:rPr>
              <a:t>Ejja</a:t>
            </a:r>
            <a:r>
              <a:rPr lang="en-US" sz="2800" i="1" dirty="0">
                <a:latin typeface="Candara" panose="020E0502030303020204" pitchFamily="34" charset="0"/>
              </a:rPr>
              <a:t>, </a:t>
            </a:r>
            <a:r>
              <a:rPr lang="en-US" sz="2800" i="1" dirty="0" err="1">
                <a:latin typeface="Candara" panose="020E0502030303020204" pitchFamily="34" charset="0"/>
              </a:rPr>
              <a:t>għaliex</a:t>
            </a:r>
            <a:r>
              <a:rPr lang="en-US" sz="2800" i="1" dirty="0"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latin typeface="Candara" panose="020E0502030303020204" pitchFamily="34" charset="0"/>
              </a:rPr>
              <a:t>qabel</a:t>
            </a:r>
            <a:r>
              <a:rPr lang="en-US" sz="2800" i="1" dirty="0">
                <a:latin typeface="Candara" panose="020E0502030303020204" pitchFamily="34" charset="0"/>
              </a:rPr>
              <a:t> sena ma </a:t>
            </a:r>
            <a:r>
              <a:rPr lang="en-US" sz="2800" i="1" dirty="0" err="1">
                <a:latin typeface="Candara" panose="020E0502030303020204" pitchFamily="34" charset="0"/>
              </a:rPr>
              <a:t>tkunx</a:t>
            </a:r>
            <a:r>
              <a:rPr lang="en-US" sz="2800" i="1" dirty="0"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latin typeface="Candara" panose="020E0502030303020204" pitchFamily="34" charset="0"/>
              </a:rPr>
              <a:t>tista</a:t>
            </a:r>
            <a:r>
              <a:rPr lang="en-US" sz="2800" i="1" dirty="0">
                <a:latin typeface="Candara" panose="020E0502030303020204" pitchFamily="34" charset="0"/>
              </a:rPr>
              <a:t>’ </a:t>
            </a:r>
            <a:r>
              <a:rPr lang="en-US" sz="2800" i="1" dirty="0" err="1">
                <a:latin typeface="Candara" panose="020E0502030303020204" pitchFamily="34" charset="0"/>
              </a:rPr>
              <a:t>tiġi</a:t>
            </a:r>
            <a:r>
              <a:rPr lang="en-US" sz="2800" i="1" dirty="0">
                <a:latin typeface="Candara" panose="020E0502030303020204" pitchFamily="34" charset="0"/>
              </a:rPr>
              <a:t>».</a:t>
            </a:r>
            <a:r>
              <a:rPr lang="en-US" sz="2800" dirty="0">
                <a:latin typeface="Candara" panose="020E0502030303020204" pitchFamily="34" charset="0"/>
              </a:rPr>
              <a:t>  Dak il-</a:t>
            </a:r>
            <a:r>
              <a:rPr lang="en-US" sz="2800" dirty="0" err="1">
                <a:latin typeface="Candara" panose="020E0502030303020204" pitchFamily="34" charset="0"/>
              </a:rPr>
              <a:t>ħin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bdiet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miexja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lejn</a:t>
            </a:r>
            <a:r>
              <a:rPr lang="en-US" sz="2800" dirty="0">
                <a:latin typeface="Candara" panose="020E0502030303020204" pitchFamily="34" charset="0"/>
              </a:rPr>
              <a:t> il-</a:t>
            </a:r>
            <a:r>
              <a:rPr lang="en-US" sz="2800" dirty="0" err="1">
                <a:latin typeface="Candara" panose="020E0502030303020204" pitchFamily="34" charset="0"/>
              </a:rPr>
              <a:t>kappella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 err="1">
                <a:latin typeface="Candara" panose="020E0502030303020204" pitchFamily="34" charset="0"/>
              </a:rPr>
              <a:t>bil</a:t>
            </a:r>
            <a:r>
              <a:rPr lang="en-US" sz="2800" dirty="0">
                <a:latin typeface="Candara" panose="020E0502030303020204" pitchFamily="34" charset="0"/>
              </a:rPr>
              <a:t>-mod il-mod u </a:t>
            </a:r>
            <a:r>
              <a:rPr lang="en-US" sz="2800" dirty="0" err="1">
                <a:latin typeface="Candara" panose="020E0502030303020204" pitchFamily="34" charset="0"/>
              </a:rPr>
              <a:t>b’qalbha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ttaqtaq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 err="1">
                <a:latin typeface="Candara" panose="020E0502030303020204" pitchFamily="34" charset="0"/>
              </a:rPr>
              <a:t>għax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ħasbet</a:t>
            </a:r>
            <a:r>
              <a:rPr lang="en-US" sz="2800" dirty="0">
                <a:latin typeface="Candara" panose="020E0502030303020204" pitchFamily="34" charset="0"/>
              </a:rPr>
              <a:t> li ser </a:t>
            </a:r>
            <a:r>
              <a:rPr lang="en-US" sz="2800" dirty="0" err="1">
                <a:latin typeface="Candara" panose="020E0502030303020204" pitchFamily="34" charset="0"/>
              </a:rPr>
              <a:t>issib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lil</a:t>
            </a:r>
            <a:r>
              <a:rPr lang="en-US" sz="2800" dirty="0">
                <a:latin typeface="Candara" panose="020E0502030303020204" pitchFamily="34" charset="0"/>
              </a:rPr>
              <a:t> Madonna </a:t>
            </a:r>
            <a:r>
              <a:rPr lang="en-US" sz="2800" dirty="0" err="1">
                <a:latin typeface="Candara" panose="020E0502030303020204" pitchFamily="34" charset="0"/>
              </a:rPr>
              <a:t>preżenti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realment</a:t>
            </a:r>
            <a:r>
              <a:rPr lang="en-US" sz="2800" dirty="0">
                <a:latin typeface="Candara" panose="020E0502030303020204" pitchFamily="34" charset="0"/>
              </a:rPr>
              <a:t>, u </a:t>
            </a:r>
            <a:r>
              <a:rPr lang="en-US" sz="2800" dirty="0" err="1">
                <a:latin typeface="Candara" panose="020E0502030303020204" pitchFamily="34" charset="0"/>
              </a:rPr>
              <a:t>mhux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sempliċiment</a:t>
            </a:r>
            <a:r>
              <a:rPr lang="en-US" sz="2800" dirty="0">
                <a:latin typeface="Candara" panose="020E0502030303020204" pitchFamily="34" charset="0"/>
              </a:rPr>
              <a:t> ix-</a:t>
            </a:r>
            <a:r>
              <a:rPr lang="en-US" sz="2800" dirty="0" err="1">
                <a:latin typeface="Candara" panose="020E0502030303020204" pitchFamily="34" charset="0"/>
              </a:rPr>
              <a:t>xbieha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tagħha</a:t>
            </a:r>
            <a:r>
              <a:rPr lang="en-US" sz="2800" dirty="0">
                <a:latin typeface="Candara" panose="020E0502030303020204" pitchFamily="34" charset="0"/>
              </a:rPr>
              <a:t> </a:t>
            </a:r>
            <a:r>
              <a:rPr lang="en-US" sz="2800" dirty="0" err="1">
                <a:latin typeface="Candara" panose="020E0502030303020204" pitchFamily="34" charset="0"/>
              </a:rPr>
              <a:t>mpittra</a:t>
            </a:r>
            <a:r>
              <a:rPr lang="en-US" sz="2800" dirty="0">
                <a:latin typeface="Candara" panose="020E0502030303020204" pitchFamily="34" charset="0"/>
              </a:rPr>
              <a:t>.</a:t>
            </a:r>
            <a:endParaRPr lang="mt-MT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490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5879-0422-502B-E0E1-A67FF648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12040"/>
          </a:xfrm>
        </p:spPr>
        <p:txBody>
          <a:bodyPr>
            <a:normAutofit/>
          </a:bodyPr>
          <a:lstStyle/>
          <a:p>
            <a:r>
              <a:rPr lang="en-US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s-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Sejħa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f’Ta’Pinu</a:t>
            </a:r>
            <a:endParaRPr lang="en-MT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3468A-7874-2AF4-2BE9-1D88BEE13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265" y="2477541"/>
            <a:ext cx="11389984" cy="3678303"/>
          </a:xfrm>
        </p:spPr>
        <p:txBody>
          <a:bodyPr>
            <a:noAutofit/>
          </a:bodyPr>
          <a:lstStyle/>
          <a:p>
            <a:pPr algn="just"/>
            <a:r>
              <a:rPr lang="en-US" sz="2600" dirty="0">
                <a:latin typeface="Candara" panose="020E0502030303020204" pitchFamily="34" charset="0"/>
              </a:rPr>
              <a:t>Imma meta </a:t>
            </a:r>
            <a:r>
              <a:rPr lang="en-US" sz="2600" dirty="0" err="1">
                <a:latin typeface="Candara" panose="020E0502030303020204" pitchFamily="34" charset="0"/>
              </a:rPr>
              <a:t>waslet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quddiem</a:t>
            </a:r>
            <a:r>
              <a:rPr lang="en-US" sz="2600" dirty="0">
                <a:latin typeface="Candara" panose="020E0502030303020204" pitchFamily="34" charset="0"/>
              </a:rPr>
              <a:t> il-</a:t>
            </a:r>
            <a:r>
              <a:rPr lang="en-US" sz="2600" dirty="0" err="1">
                <a:latin typeface="Candara" panose="020E0502030303020204" pitchFamily="34" charset="0"/>
              </a:rPr>
              <a:t>bieb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tal-kappella</a:t>
            </a:r>
            <a:r>
              <a:rPr lang="en-US" sz="2600" dirty="0">
                <a:latin typeface="Candara" panose="020E0502030303020204" pitchFamily="34" charset="0"/>
              </a:rPr>
              <a:t>, u mill-</a:t>
            </a:r>
            <a:r>
              <a:rPr lang="en-US" sz="2600" dirty="0" err="1">
                <a:latin typeface="Candara" panose="020E0502030303020204" pitchFamily="34" charset="0"/>
              </a:rPr>
              <a:t>grada</a:t>
            </a:r>
            <a:r>
              <a:rPr lang="en-US" sz="2600" dirty="0">
                <a:latin typeface="Candara" panose="020E0502030303020204" pitchFamily="34" charset="0"/>
              </a:rPr>
              <a:t> rat li ma </a:t>
            </a:r>
            <a:r>
              <a:rPr lang="en-US" sz="2600" dirty="0" err="1">
                <a:latin typeface="Candara" panose="020E0502030303020204" pitchFamily="34" charset="0"/>
              </a:rPr>
              <a:t>kien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hemm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ħadd</a:t>
            </a:r>
            <a:r>
              <a:rPr lang="en-US" sz="2600" dirty="0">
                <a:latin typeface="Candara" panose="020E0502030303020204" pitchFamily="34" charset="0"/>
              </a:rPr>
              <a:t> u li l-</a:t>
            </a:r>
            <a:r>
              <a:rPr lang="en-US" sz="2600" dirty="0" err="1">
                <a:latin typeface="Candara" panose="020E0502030303020204" pitchFamily="34" charset="0"/>
              </a:rPr>
              <a:t>kwadru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kien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kollox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bħas-soltu</a:t>
            </a:r>
            <a:r>
              <a:rPr lang="en-US" sz="2600" dirty="0">
                <a:latin typeface="Candara" panose="020E0502030303020204" pitchFamily="34" charset="0"/>
              </a:rPr>
              <a:t>, </a:t>
            </a:r>
            <a:r>
              <a:rPr lang="en-US" sz="2600" dirty="0" err="1">
                <a:latin typeface="Candara" panose="020E0502030303020204" pitchFamily="34" charset="0"/>
              </a:rPr>
              <a:t>għamlet</a:t>
            </a:r>
            <a:r>
              <a:rPr lang="en-US" sz="2600" dirty="0">
                <a:latin typeface="Candara" panose="020E0502030303020204" pitchFamily="34" charset="0"/>
              </a:rPr>
              <a:t> il-</a:t>
            </a:r>
            <a:r>
              <a:rPr lang="en-US" sz="2600" dirty="0" err="1">
                <a:latin typeface="Candara" panose="020E0502030303020204" pitchFamily="34" charset="0"/>
              </a:rPr>
              <a:t>qalb</a:t>
            </a:r>
            <a:r>
              <a:rPr lang="en-US" sz="2600" dirty="0">
                <a:latin typeface="Candara" panose="020E0502030303020204" pitchFamily="34" charset="0"/>
              </a:rPr>
              <a:t>, </a:t>
            </a:r>
            <a:r>
              <a:rPr lang="en-US" sz="2600" dirty="0" err="1">
                <a:latin typeface="Candara" panose="020E0502030303020204" pitchFamily="34" charset="0"/>
              </a:rPr>
              <a:t>daħlet</a:t>
            </a:r>
            <a:r>
              <a:rPr lang="en-US" sz="2600" dirty="0">
                <a:latin typeface="Candara" panose="020E0502030303020204" pitchFamily="34" charset="0"/>
              </a:rPr>
              <a:t> u </a:t>
            </a:r>
            <a:r>
              <a:rPr lang="en-US" sz="2600" dirty="0" err="1">
                <a:latin typeface="Candara" panose="020E0502030303020204" pitchFamily="34" charset="0"/>
              </a:rPr>
              <a:t>bdiet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titlob</a:t>
            </a:r>
            <a:r>
              <a:rPr lang="en-US" sz="2600" dirty="0">
                <a:latin typeface="Candara" panose="020E0502030303020204" pitchFamily="34" charset="0"/>
              </a:rPr>
              <a:t>. Dak il-</a:t>
            </a:r>
            <a:r>
              <a:rPr lang="en-US" sz="2600" dirty="0" err="1">
                <a:latin typeface="Candara" panose="020E0502030303020204" pitchFamily="34" charset="0"/>
              </a:rPr>
              <a:t>ħin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ħasset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ferħ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mhux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tas-soltu</a:t>
            </a:r>
            <a:r>
              <a:rPr lang="en-US" sz="2600" dirty="0">
                <a:latin typeface="Candara" panose="020E0502030303020204" pitchFamily="34" charset="0"/>
              </a:rPr>
              <a:t>. </a:t>
            </a:r>
            <a:r>
              <a:rPr lang="en-US" sz="2600" dirty="0" err="1">
                <a:latin typeface="Candara" panose="020E0502030303020204" pitchFamily="34" charset="0"/>
              </a:rPr>
              <a:t>Hekk</a:t>
            </a:r>
            <a:r>
              <a:rPr lang="en-US" sz="2600" dirty="0">
                <a:latin typeface="Candara" panose="020E0502030303020204" pitchFamily="34" charset="0"/>
              </a:rPr>
              <a:t> kif </a:t>
            </a:r>
            <a:r>
              <a:rPr lang="en-US" sz="2600" dirty="0" err="1">
                <a:latin typeface="Candara" panose="020E0502030303020204" pitchFamily="34" charset="0"/>
              </a:rPr>
              <a:t>temmet</a:t>
            </a:r>
            <a:r>
              <a:rPr lang="en-US" sz="2600" dirty="0">
                <a:latin typeface="Candara" panose="020E0502030303020204" pitchFamily="34" charset="0"/>
              </a:rPr>
              <a:t> it-</a:t>
            </a:r>
            <a:r>
              <a:rPr lang="en-US" sz="2600" dirty="0" err="1">
                <a:latin typeface="Candara" panose="020E0502030303020204" pitchFamily="34" charset="0"/>
              </a:rPr>
              <a:t>talb</a:t>
            </a:r>
            <a:r>
              <a:rPr lang="en-US" sz="2600" dirty="0">
                <a:latin typeface="Candara" panose="020E0502030303020204" pitchFamily="34" charset="0"/>
              </a:rPr>
              <a:t>, ma </a:t>
            </a:r>
            <a:r>
              <a:rPr lang="en-US" sz="2600" dirty="0" err="1">
                <a:latin typeface="Candara" panose="020E0502030303020204" pitchFamily="34" charset="0"/>
              </a:rPr>
              <a:t>kenitx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taf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x’ser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tgħid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iżjed</a:t>
            </a:r>
            <a:r>
              <a:rPr lang="en-US" sz="2600" dirty="0">
                <a:latin typeface="Candara" panose="020E0502030303020204" pitchFamily="34" charset="0"/>
              </a:rPr>
              <a:t>. </a:t>
            </a:r>
            <a:r>
              <a:rPr lang="en-US" sz="2600" dirty="0" err="1">
                <a:latin typeface="Candara" panose="020E0502030303020204" pitchFamily="34" charset="0"/>
              </a:rPr>
              <a:t>Kienet</a:t>
            </a:r>
            <a:r>
              <a:rPr lang="en-US" sz="2600" dirty="0">
                <a:latin typeface="Candara" panose="020E0502030303020204" pitchFamily="34" charset="0"/>
              </a:rPr>
              <a:t> tant </a:t>
            </a:r>
            <a:r>
              <a:rPr lang="en-US" sz="2600" dirty="0" err="1">
                <a:latin typeface="Candara" panose="020E0502030303020204" pitchFamily="34" charset="0"/>
              </a:rPr>
              <a:t>żgura</a:t>
            </a:r>
            <a:r>
              <a:rPr lang="en-US" sz="2600" dirty="0">
                <a:latin typeface="Candara" panose="020E0502030303020204" pitchFamily="34" charset="0"/>
              </a:rPr>
              <a:t> mill-</a:t>
            </a:r>
            <a:r>
              <a:rPr lang="en-US" sz="2600" dirty="0" err="1">
                <a:latin typeface="Candara" panose="020E0502030303020204" pitchFamily="34" charset="0"/>
              </a:rPr>
              <a:t>preżenza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tal</a:t>
            </a:r>
            <a:r>
              <a:rPr lang="en-US" sz="2600" dirty="0">
                <a:latin typeface="Candara" panose="020E0502030303020204" pitchFamily="34" charset="0"/>
              </a:rPr>
              <a:t>-Madonna, li </a:t>
            </a:r>
            <a:r>
              <a:rPr lang="en-US" sz="2600" dirty="0" err="1">
                <a:latin typeface="Candara" panose="020E0502030303020204" pitchFamily="34" charset="0"/>
              </a:rPr>
              <a:t>stenniet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aktar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tagħrif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mingħandha</a:t>
            </a:r>
            <a:r>
              <a:rPr lang="en-US" sz="2600" dirty="0">
                <a:latin typeface="Candara" panose="020E0502030303020204" pitchFamily="34" charset="0"/>
              </a:rPr>
              <a:t>.</a:t>
            </a:r>
            <a:endParaRPr lang="mt-MT" sz="2600" dirty="0">
              <a:latin typeface="Candara" panose="020E0502030303020204" pitchFamily="34" charset="0"/>
            </a:endParaRPr>
          </a:p>
          <a:p>
            <a:pPr algn="just"/>
            <a:r>
              <a:rPr lang="en-US" sz="2600" dirty="0" err="1">
                <a:latin typeface="Candara" panose="020E0502030303020204" pitchFamily="34" charset="0"/>
              </a:rPr>
              <a:t>Proprju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f’dan</a:t>
            </a:r>
            <a:r>
              <a:rPr lang="en-US" sz="2600" dirty="0">
                <a:latin typeface="Candara" panose="020E0502030303020204" pitchFamily="34" charset="0"/>
              </a:rPr>
              <a:t> il-</a:t>
            </a:r>
            <a:r>
              <a:rPr lang="en-US" sz="2600" dirty="0" err="1">
                <a:latin typeface="Candara" panose="020E0502030303020204" pitchFamily="34" charset="0"/>
              </a:rPr>
              <a:t>waqt</a:t>
            </a:r>
            <a:r>
              <a:rPr lang="en-US" sz="2600" dirty="0">
                <a:latin typeface="Candara" panose="020E0502030303020204" pitchFamily="34" charset="0"/>
              </a:rPr>
              <a:t>, </a:t>
            </a:r>
            <a:r>
              <a:rPr lang="en-US" sz="2600" dirty="0" err="1">
                <a:latin typeface="Candara" panose="020E0502030303020204" pitchFamily="34" charset="0"/>
              </a:rPr>
              <a:t>jingħad</a:t>
            </a:r>
            <a:r>
              <a:rPr lang="en-US" sz="2600" dirty="0">
                <a:latin typeface="Candara" panose="020E0502030303020204" pitchFamily="34" charset="0"/>
              </a:rPr>
              <a:t> li </a:t>
            </a:r>
            <a:r>
              <a:rPr lang="en-US" sz="2600" dirty="0" err="1">
                <a:latin typeface="Candara" panose="020E0502030303020204" pitchFamily="34" charset="0"/>
              </a:rPr>
              <a:t>reġgħet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semgħet</a:t>
            </a:r>
            <a:r>
              <a:rPr lang="en-US" sz="2600" dirty="0">
                <a:latin typeface="Candara" panose="020E0502030303020204" pitchFamily="34" charset="0"/>
              </a:rPr>
              <a:t> l-</a:t>
            </a:r>
            <a:r>
              <a:rPr lang="en-US" sz="2600" dirty="0" err="1">
                <a:latin typeface="Candara" panose="020E0502030303020204" pitchFamily="34" charset="0"/>
              </a:rPr>
              <a:t>istess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leħen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ġej</a:t>
            </a:r>
            <a:r>
              <a:rPr lang="en-US" sz="2600" dirty="0">
                <a:latin typeface="Candara" panose="020E0502030303020204" pitchFamily="34" charset="0"/>
              </a:rPr>
              <a:t> mill-</a:t>
            </a:r>
            <a:r>
              <a:rPr lang="en-US" sz="2600" dirty="0" err="1">
                <a:latin typeface="Candara" panose="020E0502030303020204" pitchFamily="34" charset="0"/>
              </a:rPr>
              <a:t>kwadru</a:t>
            </a:r>
            <a:r>
              <a:rPr lang="en-US" sz="2600" dirty="0">
                <a:latin typeface="Candara" panose="020E0502030303020204" pitchFamily="34" charset="0"/>
              </a:rPr>
              <a:t> li </a:t>
            </a:r>
            <a:r>
              <a:rPr lang="en-US" sz="2600" dirty="0" err="1">
                <a:latin typeface="Candara" panose="020E0502030303020204" pitchFamily="34" charset="0"/>
              </a:rPr>
              <a:t>qalilha</a:t>
            </a:r>
            <a:r>
              <a:rPr lang="en-US" sz="2600" dirty="0">
                <a:latin typeface="Candara" panose="020E0502030303020204" pitchFamily="34" charset="0"/>
              </a:rPr>
              <a:t>: </a:t>
            </a:r>
            <a:r>
              <a:rPr lang="en-US" sz="2600" i="1" dirty="0">
                <a:latin typeface="Candara" panose="020E0502030303020204" pitchFamily="34" charset="0"/>
              </a:rPr>
              <a:t>«</a:t>
            </a:r>
            <a:r>
              <a:rPr lang="en-US" sz="2600" i="1" dirty="0" err="1">
                <a:latin typeface="Candara" panose="020E0502030303020204" pitchFamily="34" charset="0"/>
              </a:rPr>
              <a:t>Għid</a:t>
            </a:r>
            <a:r>
              <a:rPr lang="en-US" sz="2600" i="1" dirty="0"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latin typeface="Candara" panose="020E0502030303020204" pitchFamily="34" charset="0"/>
              </a:rPr>
              <a:t>tliet</a:t>
            </a:r>
            <a:r>
              <a:rPr lang="en-US" sz="2600" i="1" dirty="0">
                <a:latin typeface="Candara" panose="020E0502030303020204" pitchFamily="34" charset="0"/>
              </a:rPr>
              <a:t> Ave </a:t>
            </a:r>
            <a:r>
              <a:rPr lang="en-US" sz="2600" i="1" dirty="0" err="1">
                <a:latin typeface="Candara" panose="020E0502030303020204" pitchFamily="34" charset="0"/>
              </a:rPr>
              <a:t>b’tifkira</a:t>
            </a:r>
            <a:r>
              <a:rPr lang="en-US" sz="2600" i="1" dirty="0">
                <a:latin typeface="Candara" panose="020E0502030303020204" pitchFamily="34" charset="0"/>
              </a:rPr>
              <a:t> tat-</a:t>
            </a:r>
            <a:r>
              <a:rPr lang="en-US" sz="2600" i="1" dirty="0" err="1">
                <a:latin typeface="Candara" panose="020E0502030303020204" pitchFamily="34" charset="0"/>
              </a:rPr>
              <a:t>tlitt</a:t>
            </a:r>
            <a:r>
              <a:rPr lang="en-US" sz="2600" i="1" dirty="0"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latin typeface="Candara" panose="020E0502030303020204" pitchFamily="34" charset="0"/>
              </a:rPr>
              <a:t>ijiem</a:t>
            </a:r>
            <a:r>
              <a:rPr lang="en-US" sz="2600" i="1" dirty="0">
                <a:latin typeface="Candara" panose="020E0502030303020204" pitchFamily="34" charset="0"/>
              </a:rPr>
              <a:t> li </a:t>
            </a:r>
            <a:r>
              <a:rPr lang="en-US" sz="2600" i="1" dirty="0" err="1">
                <a:latin typeface="Candara" panose="020E0502030303020204" pitchFamily="34" charset="0"/>
              </a:rPr>
              <a:t>ġismi</a:t>
            </a:r>
            <a:r>
              <a:rPr lang="en-US" sz="2600" i="1" dirty="0">
                <a:latin typeface="Candara" panose="020E0502030303020204" pitchFamily="34" charset="0"/>
              </a:rPr>
              <a:t> dam fil-</a:t>
            </a:r>
            <a:r>
              <a:rPr lang="en-US" sz="2600" i="1" dirty="0" err="1">
                <a:latin typeface="Candara" panose="020E0502030303020204" pitchFamily="34" charset="0"/>
              </a:rPr>
              <a:t>qabar</a:t>
            </a:r>
            <a:r>
              <a:rPr lang="en-US" sz="2600" i="1" dirty="0"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latin typeface="Candara" panose="020E0502030303020204" pitchFamily="34" charset="0"/>
              </a:rPr>
              <a:t>qabel</a:t>
            </a:r>
            <a:r>
              <a:rPr lang="en-US" sz="2600" i="1" dirty="0">
                <a:latin typeface="Candara" panose="020E0502030303020204" pitchFamily="34" charset="0"/>
              </a:rPr>
              <a:t> l-</a:t>
            </a:r>
            <a:r>
              <a:rPr lang="en-US" sz="2600" i="1" dirty="0" err="1">
                <a:latin typeface="Candara" panose="020E0502030303020204" pitchFamily="34" charset="0"/>
              </a:rPr>
              <a:t>assunzjoni</a:t>
            </a:r>
            <a:r>
              <a:rPr lang="en-US" sz="2600" i="1" dirty="0"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latin typeface="Candara" panose="020E0502030303020204" pitchFamily="34" charset="0"/>
              </a:rPr>
              <a:t>tiegħi</a:t>
            </a:r>
            <a:r>
              <a:rPr lang="en-US" sz="2600" i="1" dirty="0">
                <a:latin typeface="Candara" panose="020E0502030303020204" pitchFamily="34" charset="0"/>
              </a:rPr>
              <a:t>».</a:t>
            </a:r>
            <a:r>
              <a:rPr lang="en-US" sz="2600" dirty="0">
                <a:latin typeface="Candara" panose="020E0502030303020204" pitchFamily="34" charset="0"/>
              </a:rPr>
              <a:t>  </a:t>
            </a:r>
            <a:r>
              <a:rPr lang="en-US" sz="2600" dirty="0" err="1">
                <a:latin typeface="Candara" panose="020E0502030303020204" pitchFamily="34" charset="0"/>
              </a:rPr>
              <a:t>Hija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għamlet</a:t>
            </a:r>
            <a:r>
              <a:rPr lang="en-US" sz="2600" dirty="0">
                <a:latin typeface="Candara" panose="020E0502030303020204" pitchFamily="34" charset="0"/>
              </a:rPr>
              <a:t> dan </a:t>
            </a:r>
            <a:r>
              <a:rPr lang="en-US" sz="2600" dirty="0" err="1">
                <a:latin typeface="Candara" panose="020E0502030303020204" pitchFamily="34" charset="0"/>
              </a:rPr>
              <a:t>b’qima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kbira</a:t>
            </a:r>
            <a:r>
              <a:rPr lang="en-US" sz="2600" dirty="0">
                <a:latin typeface="Candara" panose="020E0502030303020204" pitchFamily="34" charset="0"/>
              </a:rPr>
              <a:t> u </a:t>
            </a:r>
            <a:r>
              <a:rPr lang="en-US" sz="2600" dirty="0" err="1">
                <a:latin typeface="Candara" panose="020E0502030303020204" pitchFamily="34" charset="0"/>
              </a:rPr>
              <a:t>baqgħet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hemm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sakemm</a:t>
            </a:r>
            <a:r>
              <a:rPr lang="en-US" sz="2600" dirty="0">
                <a:latin typeface="Candara" panose="020E0502030303020204" pitchFamily="34" charset="0"/>
              </a:rPr>
              <a:t> ma </a:t>
            </a:r>
            <a:r>
              <a:rPr lang="en-US" sz="2600" dirty="0" err="1">
                <a:latin typeface="Candara" panose="020E0502030303020204" pitchFamily="34" charset="0"/>
              </a:rPr>
              <a:t>semgħetx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iżjed</a:t>
            </a:r>
            <a:r>
              <a:rPr lang="en-US" sz="2600" dirty="0">
                <a:latin typeface="Candara" panose="020E0502030303020204" pitchFamily="34" charset="0"/>
              </a:rPr>
              <a:t> dak il-</a:t>
            </a:r>
            <a:r>
              <a:rPr lang="en-US" sz="2600" dirty="0" err="1">
                <a:latin typeface="Candara" panose="020E0502030303020204" pitchFamily="34" charset="0"/>
              </a:rPr>
              <a:t>leħen</a:t>
            </a:r>
            <a:r>
              <a:rPr lang="en-US" sz="2600" dirty="0">
                <a:latin typeface="Candara" panose="020E0502030303020204" pitchFamily="34" charset="0"/>
              </a:rPr>
              <a:t>, </a:t>
            </a:r>
            <a:r>
              <a:rPr lang="en-US" sz="2600" dirty="0" err="1">
                <a:latin typeface="Candara" panose="020E0502030303020204" pitchFamily="34" charset="0"/>
              </a:rPr>
              <a:t>imbgħad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ħarġet</a:t>
            </a:r>
            <a:r>
              <a:rPr lang="en-US" sz="2600" dirty="0">
                <a:latin typeface="Candara" panose="020E0502030303020204" pitchFamily="34" charset="0"/>
              </a:rPr>
              <a:t> mill-</a:t>
            </a:r>
            <a:r>
              <a:rPr lang="en-US" sz="2600" dirty="0" err="1">
                <a:latin typeface="Candara" panose="020E0502030303020204" pitchFamily="34" charset="0"/>
              </a:rPr>
              <a:t>kappella</a:t>
            </a:r>
            <a:r>
              <a:rPr lang="en-US" sz="2600" dirty="0">
                <a:latin typeface="Candara" panose="020E0502030303020204" pitchFamily="34" charset="0"/>
              </a:rPr>
              <a:t> u </a:t>
            </a:r>
            <a:r>
              <a:rPr lang="en-US" sz="2600" dirty="0" err="1">
                <a:latin typeface="Candara" panose="020E0502030303020204" pitchFamily="34" charset="0"/>
              </a:rPr>
              <a:t>kompliet</a:t>
            </a:r>
            <a:r>
              <a:rPr lang="en-US" sz="2600" dirty="0">
                <a:latin typeface="Candara" panose="020E0502030303020204" pitchFamily="34" charset="0"/>
              </a:rPr>
              <a:t> il-</a:t>
            </a:r>
            <a:r>
              <a:rPr lang="en-US" sz="2600" dirty="0" err="1">
                <a:latin typeface="Candara" panose="020E0502030303020204" pitchFamily="34" charset="0"/>
              </a:rPr>
              <a:t>mixja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lejn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darha</a:t>
            </a:r>
            <a:r>
              <a:rPr lang="en-US" sz="2600" dirty="0">
                <a:latin typeface="Candara" panose="020E0502030303020204" pitchFamily="34" charset="0"/>
              </a:rPr>
              <a:t>. </a:t>
            </a:r>
            <a:r>
              <a:rPr lang="en-US" sz="2600" dirty="0" err="1">
                <a:latin typeface="Candara" panose="020E0502030303020204" pitchFamily="34" charset="0"/>
              </a:rPr>
              <a:t>Wara</a:t>
            </a:r>
            <a:r>
              <a:rPr lang="en-US" sz="2600" dirty="0">
                <a:latin typeface="Candara" panose="020E0502030303020204" pitchFamily="34" charset="0"/>
              </a:rPr>
              <a:t> din il-</a:t>
            </a:r>
            <a:r>
              <a:rPr lang="en-US" sz="2600" dirty="0" err="1">
                <a:latin typeface="Candara" panose="020E0502030303020204" pitchFamily="34" charset="0"/>
              </a:rPr>
              <a:t>ġrajja</a:t>
            </a:r>
            <a:r>
              <a:rPr lang="en-US" sz="2600" dirty="0">
                <a:latin typeface="Candara" panose="020E0502030303020204" pitchFamily="34" charset="0"/>
              </a:rPr>
              <a:t>, </a:t>
            </a:r>
            <a:r>
              <a:rPr lang="en-US" sz="2600" dirty="0" err="1">
                <a:latin typeface="Candara" panose="020E0502030303020204" pitchFamily="34" charset="0"/>
              </a:rPr>
              <a:t>għal</a:t>
            </a:r>
            <a:r>
              <a:rPr lang="en-US" sz="2600" dirty="0">
                <a:latin typeface="Candara" panose="020E0502030303020204" pitchFamily="34" charset="0"/>
              </a:rPr>
              <a:t> sena </a:t>
            </a:r>
            <a:r>
              <a:rPr lang="en-US" sz="2600" dirty="0" err="1">
                <a:latin typeface="Candara" panose="020E0502030303020204" pitchFamily="34" charset="0"/>
              </a:rPr>
              <a:t>sħiħa</a:t>
            </a:r>
            <a:r>
              <a:rPr lang="en-US" sz="2600" dirty="0">
                <a:latin typeface="Candara" panose="020E0502030303020204" pitchFamily="34" charset="0"/>
              </a:rPr>
              <a:t> ma </a:t>
            </a:r>
            <a:r>
              <a:rPr lang="en-US" sz="2600" dirty="0" err="1">
                <a:latin typeface="Candara" panose="020E0502030303020204" pitchFamily="34" charset="0"/>
              </a:rPr>
              <a:t>marritx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lejn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i</a:t>
            </a:r>
            <a:r>
              <a:rPr lang="mt-MT" sz="2600" dirty="0">
                <a:latin typeface="Candara" panose="020E0502030303020204" pitchFamily="34" charset="0"/>
              </a:rPr>
              <a:t>l-kappella, jista’ jkun forsi minħabba marda li ħakmitha.</a:t>
            </a:r>
            <a:endParaRPr lang="en-MT" sz="2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00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CEB2-00E3-1615-E992-436C2950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30701"/>
          </a:xfrm>
        </p:spPr>
        <p:txBody>
          <a:bodyPr>
            <a:normAutofit/>
          </a:bodyPr>
          <a:lstStyle/>
          <a:p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L-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atteġġjament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ta’ 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Karmni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Grima</a:t>
            </a:r>
            <a:endParaRPr lang="en-M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2C500-B5BF-544E-DC97-ADEC8CAF8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77541"/>
            <a:ext cx="11029615" cy="3678303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Candara" panose="020E0502030303020204" pitchFamily="34" charset="0"/>
              </a:rPr>
              <a:t>M</a:t>
            </a:r>
            <a:r>
              <a:rPr lang="en-MT" sz="3000" dirty="0">
                <a:latin typeface="Candara" panose="020E0502030303020204" pitchFamily="34" charset="0"/>
              </a:rPr>
              <a:t>eta </a:t>
            </a:r>
            <a:r>
              <a:rPr lang="en-MT" sz="3000" dirty="0" err="1">
                <a:latin typeface="Candara" panose="020E0502030303020204" pitchFamily="34" charset="0"/>
              </a:rPr>
              <a:t>tisma</a:t>
            </a:r>
            <a:r>
              <a:rPr lang="en-MT" sz="3000" dirty="0">
                <a:latin typeface="Candara" panose="020E0502030303020204" pitchFamily="34" charset="0"/>
              </a:rPr>
              <a:t> l-</a:t>
            </a:r>
            <a:r>
              <a:rPr lang="en-MT" sz="3000" dirty="0" err="1">
                <a:latin typeface="Candara" panose="020E0502030303020204" pitchFamily="34" charset="0"/>
              </a:rPr>
              <a:t>leħen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isejjħilha</a:t>
            </a:r>
            <a:r>
              <a:rPr lang="en-MT" sz="3000" dirty="0">
                <a:latin typeface="Candara" panose="020E0502030303020204" pitchFamily="34" charset="0"/>
              </a:rPr>
              <a:t>, </a:t>
            </a:r>
            <a:r>
              <a:rPr lang="en-MT" sz="3000" dirty="0" err="1">
                <a:latin typeface="Candara" panose="020E0502030303020204" pitchFamily="34" charset="0"/>
              </a:rPr>
              <a:t>Karmni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tħossha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mħawwda</a:t>
            </a:r>
            <a:r>
              <a:rPr lang="en-MT" sz="3000" dirty="0">
                <a:latin typeface="Candara" panose="020E0502030303020204" pitchFamily="34" charset="0"/>
              </a:rPr>
              <a:t> u xi </a:t>
            </a:r>
            <a:r>
              <a:rPr lang="en-MT" sz="3000" dirty="0" err="1">
                <a:latin typeface="Candara" panose="020E0502030303020204" pitchFamily="34" charset="0"/>
              </a:rPr>
              <a:t>ftit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imbeżżgħa</a:t>
            </a:r>
            <a:r>
              <a:rPr lang="en-MT" sz="3000" dirty="0">
                <a:latin typeface="Candara" panose="020E0502030303020204" pitchFamily="34" charset="0"/>
              </a:rPr>
              <a:t>. </a:t>
            </a:r>
            <a:r>
              <a:rPr lang="en-US" sz="3000" dirty="0">
                <a:latin typeface="Candara" panose="020E0502030303020204" pitchFamily="34" charset="0"/>
              </a:rPr>
              <a:t>D</a:t>
            </a:r>
            <a:r>
              <a:rPr lang="en-MT" sz="3000" dirty="0">
                <a:latin typeface="Candara" panose="020E0502030303020204" pitchFamily="34" charset="0"/>
              </a:rPr>
              <a:t>an il-</a:t>
            </a:r>
            <a:r>
              <a:rPr lang="en-MT" sz="3000" dirty="0" err="1">
                <a:latin typeface="Candara" panose="020E0502030303020204" pitchFamily="34" charset="0"/>
              </a:rPr>
              <a:t>biża</a:t>
            </a:r>
            <a:r>
              <a:rPr lang="en-MT" sz="3000" dirty="0">
                <a:latin typeface="Candara" panose="020E0502030303020204" pitchFamily="34" charset="0"/>
              </a:rPr>
              <a:t>’ </a:t>
            </a:r>
            <a:r>
              <a:rPr lang="en-MT" sz="3000" dirty="0" err="1">
                <a:latin typeface="Candara" panose="020E0502030303020204" pitchFamily="34" charset="0"/>
              </a:rPr>
              <a:t>bħal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donnu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jbatti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x’ħin</a:t>
            </a:r>
            <a:r>
              <a:rPr lang="en-MT" sz="3000" dirty="0">
                <a:latin typeface="Candara" panose="020E0502030303020204" pitchFamily="34" charset="0"/>
              </a:rPr>
              <a:t> rat li fil-</a:t>
            </a:r>
            <a:r>
              <a:rPr lang="en-MT" sz="3000" dirty="0" err="1">
                <a:latin typeface="Candara" panose="020E0502030303020204" pitchFamily="34" charset="0"/>
              </a:rPr>
              <a:t>kappella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kien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kollox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normali</a:t>
            </a:r>
            <a:r>
              <a:rPr lang="en-MT" sz="3000" dirty="0">
                <a:latin typeface="Candara" panose="020E0502030303020204" pitchFamily="34" charset="0"/>
              </a:rPr>
              <a:t>. Hawn </a:t>
            </a:r>
            <a:r>
              <a:rPr lang="en-MT" sz="3000" dirty="0" err="1">
                <a:latin typeface="Candara" panose="020E0502030303020204" pitchFamily="34" charset="0"/>
              </a:rPr>
              <a:t>tħoss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f’qalbha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paċi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mhux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tas-soltu</a:t>
            </a:r>
            <a:r>
              <a:rPr lang="en-MT" sz="3000" dirty="0">
                <a:latin typeface="Candara" panose="020E0502030303020204" pitchFamily="34" charset="0"/>
              </a:rPr>
              <a:t>. </a:t>
            </a:r>
            <a:r>
              <a:rPr lang="en-US" sz="3000" dirty="0">
                <a:latin typeface="Candara" panose="020E0502030303020204" pitchFamily="34" charset="0"/>
              </a:rPr>
              <a:t>F</a:t>
            </a:r>
            <a:r>
              <a:rPr lang="en-MT" sz="3000" dirty="0">
                <a:latin typeface="Candara" panose="020E0502030303020204" pitchFamily="34" charset="0"/>
              </a:rPr>
              <a:t>l-</a:t>
            </a:r>
            <a:r>
              <a:rPr lang="en-MT" sz="3000" dirty="0" err="1">
                <a:latin typeface="Candara" panose="020E0502030303020204" pitchFamily="34" charset="0"/>
              </a:rPr>
              <a:t>istess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ħin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tħossha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mħawwda</a:t>
            </a:r>
            <a:r>
              <a:rPr lang="en-MT" sz="3000" dirty="0">
                <a:latin typeface="Candara" panose="020E0502030303020204" pitchFamily="34" charset="0"/>
              </a:rPr>
              <a:t>, ma </a:t>
            </a:r>
            <a:r>
              <a:rPr lang="en-MT" sz="3000" dirty="0" err="1">
                <a:latin typeface="Candara" panose="020E0502030303020204" pitchFamily="34" charset="0"/>
              </a:rPr>
              <a:t>tafx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x’taqbad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titlob</a:t>
            </a:r>
            <a:r>
              <a:rPr lang="en-MT" sz="3000" dirty="0">
                <a:latin typeface="Candara" panose="020E0502030303020204" pitchFamily="34" charset="0"/>
              </a:rPr>
              <a:t>. </a:t>
            </a:r>
            <a:r>
              <a:rPr lang="en-US" sz="3000" dirty="0">
                <a:latin typeface="Candara" panose="020E0502030303020204" pitchFamily="34" charset="0"/>
              </a:rPr>
              <a:t>I</a:t>
            </a:r>
            <a:r>
              <a:rPr lang="en-MT" sz="3000" dirty="0" err="1">
                <a:latin typeface="Candara" panose="020E0502030303020204" pitchFamily="34" charset="0"/>
              </a:rPr>
              <a:t>mma</a:t>
            </a:r>
            <a:r>
              <a:rPr lang="en-MT" sz="3000" dirty="0">
                <a:latin typeface="Candara" panose="020E0502030303020204" pitchFamily="34" charset="0"/>
              </a:rPr>
              <a:t> t-</a:t>
            </a:r>
            <a:r>
              <a:rPr lang="en-MT" sz="3000" dirty="0" err="1">
                <a:latin typeface="Candara" panose="020E0502030303020204" pitchFamily="34" charset="0"/>
              </a:rPr>
              <a:t>talb</a:t>
            </a:r>
            <a:r>
              <a:rPr lang="en-MT" sz="3000" dirty="0">
                <a:latin typeface="Candara" panose="020E0502030303020204" pitchFamily="34" charset="0"/>
              </a:rPr>
              <a:t> li </a:t>
            </a:r>
            <a:r>
              <a:rPr lang="en-MT" sz="3000" dirty="0" err="1">
                <a:latin typeface="Candara" panose="020E0502030303020204" pitchFamily="34" charset="0"/>
              </a:rPr>
              <a:t>jirnexxilha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tgħid</a:t>
            </a:r>
            <a:r>
              <a:rPr lang="en-MT" sz="3000" dirty="0">
                <a:latin typeface="Candara" panose="020E0502030303020204" pitchFamily="34" charset="0"/>
              </a:rPr>
              <a:t>, </a:t>
            </a:r>
            <a:r>
              <a:rPr lang="en-MT" sz="3000" dirty="0" err="1">
                <a:latin typeface="Candara" panose="020E0502030303020204" pitchFamily="34" charset="0"/>
              </a:rPr>
              <a:t>tgħidu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bil-ħeġġa</a:t>
            </a:r>
            <a:r>
              <a:rPr lang="en-MT" sz="3000" dirty="0">
                <a:latin typeface="Candara" panose="020E0502030303020204" pitchFamily="34" charset="0"/>
              </a:rPr>
              <a:t> u </a:t>
            </a:r>
            <a:r>
              <a:rPr lang="en-MT" sz="3000" dirty="0" err="1">
                <a:latin typeface="Candara" panose="020E0502030303020204" pitchFamily="34" charset="0"/>
              </a:rPr>
              <a:t>b’devozzjoni</a:t>
            </a:r>
            <a:endParaRPr lang="en-MT" sz="3000" dirty="0">
              <a:latin typeface="Candara" panose="020E0502030303020204" pitchFamily="34" charset="0"/>
            </a:endParaRPr>
          </a:p>
          <a:p>
            <a:pPr algn="just"/>
            <a:r>
              <a:rPr lang="en-US" sz="3000" dirty="0">
                <a:latin typeface="Candara" panose="020E0502030303020204" pitchFamily="34" charset="0"/>
              </a:rPr>
              <a:t>I</a:t>
            </a:r>
            <a:r>
              <a:rPr lang="en-MT" sz="3000" dirty="0">
                <a:latin typeface="Candara" panose="020E0502030303020204" pitchFamily="34" charset="0"/>
              </a:rPr>
              <a:t>l-</a:t>
            </a:r>
            <a:r>
              <a:rPr lang="en-MT" sz="3000" dirty="0" err="1">
                <a:latin typeface="Candara" panose="020E0502030303020204" pitchFamily="34" charset="0"/>
              </a:rPr>
              <a:t>biża</a:t>
            </a:r>
            <a:r>
              <a:rPr lang="en-MT" sz="3000" dirty="0">
                <a:latin typeface="Candara" panose="020E0502030303020204" pitchFamily="34" charset="0"/>
              </a:rPr>
              <a:t>’ li </a:t>
            </a:r>
            <a:r>
              <a:rPr lang="en-MT" sz="3000" dirty="0" err="1">
                <a:latin typeface="Candara" panose="020E0502030303020204" pitchFamily="34" charset="0"/>
              </a:rPr>
              <a:t>Karmni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tħoss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huwa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għarfien</a:t>
            </a:r>
            <a:r>
              <a:rPr lang="en-MT" sz="3000" dirty="0">
                <a:latin typeface="Candara" panose="020E0502030303020204" pitchFamily="34" charset="0"/>
              </a:rPr>
              <a:t> li </a:t>
            </a:r>
            <a:r>
              <a:rPr lang="en-MT" sz="3000" dirty="0" err="1">
                <a:latin typeface="Candara" panose="020E0502030303020204" pitchFamily="34" charset="0"/>
              </a:rPr>
              <a:t>tinsab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f’sitwazzjoni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mhux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tas-soltu</a:t>
            </a:r>
            <a:r>
              <a:rPr lang="en-MT" sz="3000" dirty="0">
                <a:latin typeface="Candara" panose="020E0502030303020204" pitchFamily="34" charset="0"/>
              </a:rPr>
              <a:t> u li </a:t>
            </a:r>
            <a:r>
              <a:rPr lang="en-MT" sz="3000" dirty="0" err="1">
                <a:latin typeface="Candara" panose="020E0502030303020204" pitchFamily="34" charset="0"/>
              </a:rPr>
              <a:t>mhix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preparat</a:t>
            </a:r>
            <a:r>
              <a:rPr lang="mt-MT" sz="3000" dirty="0">
                <a:latin typeface="Candara" panose="020E0502030303020204" pitchFamily="34" charset="0"/>
              </a:rPr>
              <a:t>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għaliha</a:t>
            </a:r>
            <a:r>
              <a:rPr lang="en-MT" sz="3000" dirty="0">
                <a:latin typeface="Candara" panose="020E0502030303020204" pitchFamily="34" charset="0"/>
              </a:rPr>
              <a:t>. </a:t>
            </a:r>
            <a:r>
              <a:rPr lang="en-US" sz="3000" dirty="0">
                <a:latin typeface="Candara" panose="020E0502030303020204" pitchFamily="34" charset="0"/>
              </a:rPr>
              <a:t>H</a:t>
            </a:r>
            <a:r>
              <a:rPr lang="en-MT" sz="3000" dirty="0" err="1">
                <a:latin typeface="Candara" panose="020E0502030303020204" pitchFamily="34" charset="0"/>
              </a:rPr>
              <a:t>uwa</a:t>
            </a:r>
            <a:r>
              <a:rPr lang="en-MT" sz="3000" dirty="0">
                <a:latin typeface="Candara" panose="020E0502030303020204" pitchFamily="34" charset="0"/>
              </a:rPr>
              <a:t> dak il-</a:t>
            </a:r>
            <a:r>
              <a:rPr lang="en-MT" sz="3000" dirty="0" err="1">
                <a:latin typeface="Candara" panose="020E0502030303020204" pitchFamily="34" charset="0"/>
              </a:rPr>
              <a:t>biża</a:t>
            </a:r>
            <a:r>
              <a:rPr lang="en-MT" sz="3000" dirty="0">
                <a:latin typeface="Candara" panose="020E0502030303020204" pitchFamily="34" charset="0"/>
              </a:rPr>
              <a:t>’ </a:t>
            </a:r>
            <a:r>
              <a:rPr lang="en-MT" sz="3000" dirty="0" err="1">
                <a:latin typeface="Candara" panose="020E0502030303020204" pitchFamily="34" charset="0"/>
              </a:rPr>
              <a:t>frott</a:t>
            </a:r>
            <a:r>
              <a:rPr lang="en-MT" sz="3000" dirty="0">
                <a:latin typeface="Candara" panose="020E0502030303020204" pitchFamily="34" charset="0"/>
              </a:rPr>
              <a:t> il-</a:t>
            </a:r>
            <a:r>
              <a:rPr lang="en-MT" sz="3000" dirty="0" err="1">
                <a:latin typeface="Candara" panose="020E0502030303020204" pitchFamily="34" charset="0"/>
              </a:rPr>
              <a:t>fidi</a:t>
            </a:r>
            <a:r>
              <a:rPr lang="en-MT" sz="3000" dirty="0">
                <a:latin typeface="Candara" panose="020E0502030303020204" pitchFamily="34" charset="0"/>
              </a:rPr>
              <a:t>, </a:t>
            </a:r>
            <a:r>
              <a:rPr lang="en-MT" sz="3000" dirty="0" err="1">
                <a:latin typeface="Candara" panose="020E0502030303020204" pitchFamily="34" charset="0"/>
              </a:rPr>
              <a:t>simili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ħafna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għal</a:t>
            </a:r>
            <a:r>
              <a:rPr lang="en-MT" sz="3000" dirty="0">
                <a:latin typeface="Candara" panose="020E0502030303020204" pitchFamily="34" charset="0"/>
              </a:rPr>
              <a:t> dak li </a:t>
            </a:r>
            <a:r>
              <a:rPr lang="en-MT" sz="3000" dirty="0" err="1">
                <a:latin typeface="Candara" panose="020E0502030303020204" pitchFamily="34" charset="0"/>
              </a:rPr>
              <a:t>ħasset</a:t>
            </a:r>
            <a:r>
              <a:rPr lang="en-MT" sz="3000" dirty="0">
                <a:latin typeface="Candara" panose="020E0502030303020204" pitchFamily="34" charset="0"/>
              </a:rPr>
              <a:t> il-</a:t>
            </a:r>
            <a:r>
              <a:rPr lang="en-MT" sz="3000" dirty="0" err="1">
                <a:latin typeface="Candara" panose="020E0502030303020204" pitchFamily="34" charset="0"/>
              </a:rPr>
              <a:t>Verġni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Marija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dakinhar</a:t>
            </a:r>
            <a:r>
              <a:rPr lang="en-MT" sz="3000" dirty="0">
                <a:latin typeface="Candara" panose="020E0502030303020204" pitchFamily="34" charset="0"/>
              </a:rPr>
              <a:t> tat-</a:t>
            </a:r>
            <a:r>
              <a:rPr lang="en-MT" sz="3000" dirty="0" err="1">
                <a:latin typeface="Candara" panose="020E0502030303020204" pitchFamily="34" charset="0"/>
              </a:rPr>
              <a:t>Tħabbira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tal-Anġlu</a:t>
            </a:r>
            <a:r>
              <a:rPr lang="en-MT" sz="3000" dirty="0"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254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38415-E9EE-625F-E294-7E220728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84048"/>
          </a:xfrm>
        </p:spPr>
        <p:txBody>
          <a:bodyPr>
            <a:normAutofit/>
          </a:bodyPr>
          <a:lstStyle/>
          <a:p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Esperjenza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oħra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4CB13-5358-0D8E-8255-1540480B6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95101"/>
            <a:ext cx="11029615" cy="3678303"/>
          </a:xfrm>
        </p:spPr>
        <p:txBody>
          <a:bodyPr>
            <a:noAutofit/>
          </a:bodyPr>
          <a:lstStyle/>
          <a:p>
            <a:pPr algn="just"/>
            <a:r>
              <a:rPr lang="en-US" sz="2600" dirty="0">
                <a:latin typeface="Candara" panose="020E0502030303020204" pitchFamily="34" charset="0"/>
              </a:rPr>
              <a:t>A</a:t>
            </a:r>
            <a:r>
              <a:rPr lang="en-MT" sz="2600" dirty="0" err="1">
                <a:latin typeface="Candara" panose="020E0502030303020204" pitchFamily="34" charset="0"/>
              </a:rPr>
              <a:t>pparti</a:t>
            </a:r>
            <a:r>
              <a:rPr lang="en-MT" sz="2600" dirty="0">
                <a:latin typeface="Candara" panose="020E0502030303020204" pitchFamily="34" charset="0"/>
              </a:rPr>
              <a:t> s-</a:t>
            </a:r>
            <a:r>
              <a:rPr lang="en-MT" sz="2600" dirty="0" err="1">
                <a:latin typeface="Candara" panose="020E0502030303020204" pitchFamily="34" charset="0"/>
              </a:rPr>
              <a:t>sejħa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tal</a:t>
            </a:r>
            <a:r>
              <a:rPr lang="en-MT" sz="2600" dirty="0">
                <a:latin typeface="Candara" panose="020E0502030303020204" pitchFamily="34" charset="0"/>
              </a:rPr>
              <a:t>-Madonna, fit-</a:t>
            </a:r>
            <a:r>
              <a:rPr lang="en-MT" sz="2600" dirty="0" err="1">
                <a:latin typeface="Candara" panose="020E0502030303020204" pitchFamily="34" charset="0"/>
              </a:rPr>
              <a:t>tieni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stħarriġ</a:t>
            </a:r>
            <a:r>
              <a:rPr lang="en-MT" sz="2600" dirty="0">
                <a:latin typeface="Candara" panose="020E0502030303020204" pitchFamily="34" charset="0"/>
              </a:rPr>
              <a:t> li </a:t>
            </a:r>
            <a:r>
              <a:rPr lang="en-MT" sz="2600" dirty="0" err="1">
                <a:latin typeface="Candara" panose="020E0502030303020204" pitchFamily="34" charset="0"/>
              </a:rPr>
              <a:t>sarilha</a:t>
            </a:r>
            <a:r>
              <a:rPr lang="en-MT" sz="2600" dirty="0">
                <a:latin typeface="Candara" panose="020E0502030303020204" pitchFamily="34" charset="0"/>
              </a:rPr>
              <a:t>, </a:t>
            </a:r>
            <a:r>
              <a:rPr lang="en-MT" sz="2600" dirty="0" err="1">
                <a:latin typeface="Candara" panose="020E0502030303020204" pitchFamily="34" charset="0"/>
              </a:rPr>
              <a:t>Karmni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tirrakkonta</a:t>
            </a:r>
            <a:r>
              <a:rPr lang="en-MT" sz="2600" dirty="0">
                <a:latin typeface="Candara" panose="020E0502030303020204" pitchFamily="34" charset="0"/>
              </a:rPr>
              <a:t> li fil-5 ta’ </a:t>
            </a:r>
            <a:r>
              <a:rPr lang="en-MT" sz="2600" dirty="0" err="1">
                <a:latin typeface="Candara" panose="020E0502030303020204" pitchFamily="34" charset="0"/>
              </a:rPr>
              <a:t>Lulju</a:t>
            </a:r>
            <a:r>
              <a:rPr lang="en-MT" sz="2600" dirty="0">
                <a:latin typeface="Candara" panose="020E0502030303020204" pitchFamily="34" charset="0"/>
              </a:rPr>
              <a:t> 1888, </a:t>
            </a:r>
            <a:r>
              <a:rPr lang="en-MT" sz="2600" dirty="0" err="1">
                <a:latin typeface="Candara" panose="020E0502030303020204" pitchFamily="34" charset="0"/>
              </a:rPr>
              <a:t>għall-ħabta</a:t>
            </a:r>
            <a:r>
              <a:rPr lang="en-MT" sz="2600" dirty="0">
                <a:latin typeface="Candara" panose="020E0502030303020204" pitchFamily="34" charset="0"/>
              </a:rPr>
              <a:t> tal-4am, </a:t>
            </a:r>
            <a:r>
              <a:rPr lang="en-MT" sz="2600" dirty="0" err="1">
                <a:latin typeface="Candara" panose="020E0502030303020204" pitchFamily="34" charset="0"/>
              </a:rPr>
              <a:t>waqt</a:t>
            </a:r>
            <a:r>
              <a:rPr lang="en-MT" sz="2600" dirty="0">
                <a:latin typeface="Candara" panose="020E0502030303020204" pitchFamily="34" charset="0"/>
              </a:rPr>
              <a:t> li </a:t>
            </a:r>
            <a:r>
              <a:rPr lang="en-MT" sz="2600" dirty="0" err="1">
                <a:latin typeface="Candara" panose="020E0502030303020204" pitchFamily="34" charset="0"/>
              </a:rPr>
              <a:t>kienet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sejra</a:t>
            </a:r>
            <a:r>
              <a:rPr lang="en-MT" sz="2600" dirty="0">
                <a:latin typeface="Candara" panose="020E0502030303020204" pitchFamily="34" charset="0"/>
              </a:rPr>
              <a:t> Ta’ </a:t>
            </a:r>
            <a:r>
              <a:rPr lang="en-MT" sz="2600" dirty="0" err="1">
                <a:latin typeface="Candara" panose="020E0502030303020204" pitchFamily="34" charset="0"/>
              </a:rPr>
              <a:t>Pinu</a:t>
            </a:r>
            <a:r>
              <a:rPr lang="en-MT" sz="2600" dirty="0">
                <a:latin typeface="Candara" panose="020E0502030303020204" pitchFamily="34" charset="0"/>
              </a:rPr>
              <a:t>, </a:t>
            </a:r>
            <a:r>
              <a:rPr lang="en-MT" sz="2600" dirty="0" err="1">
                <a:latin typeface="Candara" panose="020E0502030303020204" pitchFamily="34" charset="0"/>
              </a:rPr>
              <a:t>hija</a:t>
            </a:r>
            <a:r>
              <a:rPr lang="en-MT" sz="2600" dirty="0">
                <a:latin typeface="Candara" panose="020E0502030303020204" pitchFamily="34" charset="0"/>
              </a:rPr>
              <a:t> rat </a:t>
            </a:r>
            <a:r>
              <a:rPr lang="en-MT" sz="2600" dirty="0" err="1">
                <a:latin typeface="Candara" panose="020E0502030303020204" pitchFamily="34" charset="0"/>
              </a:rPr>
              <a:t>dawl</a:t>
            </a:r>
            <a:r>
              <a:rPr lang="en-MT" sz="2600" dirty="0">
                <a:latin typeface="Candara" panose="020E0502030303020204" pitchFamily="34" charset="0"/>
              </a:rPr>
              <a:t> u </a:t>
            </a:r>
            <a:r>
              <a:rPr lang="en-MT" sz="2600" dirty="0" err="1">
                <a:latin typeface="Candara" panose="020E0502030303020204" pitchFamily="34" charset="0"/>
              </a:rPr>
              <a:t>semgħet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leħen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jgħid</a:t>
            </a:r>
            <a:r>
              <a:rPr lang="en-MT" sz="2600" dirty="0">
                <a:latin typeface="Candara" panose="020E0502030303020204" pitchFamily="34" charset="0"/>
              </a:rPr>
              <a:t>: </a:t>
            </a:r>
            <a:r>
              <a:rPr lang="en-MT" sz="2600" i="1" dirty="0">
                <a:latin typeface="Candara" panose="020E0502030303020204" pitchFamily="34" charset="0"/>
              </a:rPr>
              <a:t>“</a:t>
            </a:r>
            <a:r>
              <a:rPr lang="en-MT" sz="2600" i="1" dirty="0" err="1">
                <a:latin typeface="Candara" panose="020E0502030303020204" pitchFamily="34" charset="0"/>
              </a:rPr>
              <a:t>Kunvent</a:t>
            </a:r>
            <a:r>
              <a:rPr lang="en-MT" sz="2600" i="1" dirty="0">
                <a:latin typeface="Candara" panose="020E0502030303020204" pitchFamily="34" charset="0"/>
              </a:rPr>
              <a:t>, </a:t>
            </a:r>
            <a:r>
              <a:rPr lang="en-MT" sz="2600" i="1" dirty="0" err="1">
                <a:latin typeface="Candara" panose="020E0502030303020204" pitchFamily="34" charset="0"/>
              </a:rPr>
              <a:t>kunvent</a:t>
            </a:r>
            <a:r>
              <a:rPr lang="en-MT" sz="2600" i="1" dirty="0">
                <a:latin typeface="Candara" panose="020E0502030303020204" pitchFamily="34" charset="0"/>
              </a:rPr>
              <a:t>”.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mt-MT" sz="2600" dirty="0">
                <a:latin typeface="Candara" panose="020E0502030303020204" pitchFamily="34" charset="0"/>
              </a:rPr>
              <a:t>Xi żmien wara hija kellha dehra ta’ kunvent u ta’ xi patrijiet qrib il-kappella. Dan id-diskors hija reġgħet qalitu lid-direttur spiritwali tagħha. Meta dan kien qed jilmenta magħha li l-bini tas-santwarju l-ġdid għaddej b’ritmu kajman, hija qaltlu li kollox isir, anke kunvent, u tgħid li l-Madonna stess trid il-kunvent. Meta bdiet taħseb jekk dan il-kunvent kellux ikun tal-Karmelitani, hija semgħet leħen mill-ġdid jgħidilha, b’referenza għall-kwadru Ta’ Pinu: </a:t>
            </a:r>
            <a:r>
              <a:rPr lang="mt-MT" sz="2600" i="1" dirty="0">
                <a:latin typeface="Candara" panose="020E0502030303020204" pitchFamily="34" charset="0"/>
              </a:rPr>
              <a:t>Ix-xbieha mhix tal-Karmnu imma tal-Assunta.</a:t>
            </a:r>
            <a:endParaRPr lang="en-MT" sz="26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065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A4115-675D-19E8-C5D1-5A7F96F81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93379"/>
          </a:xfrm>
        </p:spPr>
        <p:txBody>
          <a:bodyPr>
            <a:normAutofit/>
          </a:bodyPr>
          <a:lstStyle/>
          <a:p>
            <a:r>
              <a:rPr lang="mt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X’ġara wara</a:t>
            </a:r>
            <a:endParaRPr lang="en-MT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CB506-610C-8EC5-B4CC-9DCF78BF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02" y="2553721"/>
            <a:ext cx="11395788" cy="3678303"/>
          </a:xfrm>
        </p:spPr>
        <p:txBody>
          <a:bodyPr>
            <a:noAutofit/>
          </a:bodyPr>
          <a:lstStyle/>
          <a:p>
            <a:pPr algn="just"/>
            <a:r>
              <a:rPr lang="en-US" sz="2600" dirty="0">
                <a:latin typeface="Candara" panose="020E0502030303020204" pitchFamily="34" charset="0"/>
              </a:rPr>
              <a:t>Dan </a:t>
            </a:r>
            <a:r>
              <a:rPr lang="en-US" sz="2600" dirty="0" err="1">
                <a:latin typeface="Candara" panose="020E0502030303020204" pitchFamily="34" charset="0"/>
              </a:rPr>
              <a:t>kollu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Karmni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żammitu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mistur</a:t>
            </a:r>
            <a:r>
              <a:rPr lang="en-US" sz="2600" dirty="0">
                <a:latin typeface="Candara" panose="020E0502030303020204" pitchFamily="34" charset="0"/>
              </a:rPr>
              <a:t>, </a:t>
            </a:r>
            <a:r>
              <a:rPr lang="en-US" sz="2600" dirty="0" err="1">
                <a:latin typeface="Candara" panose="020E0502030303020204" pitchFamily="34" charset="0"/>
              </a:rPr>
              <a:t>sakemm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sentejn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wara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tarrfet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kollox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lil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Franġisk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Portelli</a:t>
            </a:r>
            <a:r>
              <a:rPr lang="en-US" sz="2600" dirty="0">
                <a:latin typeface="Candara" panose="020E0502030303020204" pitchFamily="34" charset="0"/>
              </a:rPr>
              <a:t>, li ta’ </a:t>
            </a:r>
            <a:r>
              <a:rPr lang="en-US" sz="2600" dirty="0" err="1">
                <a:latin typeface="Candara" panose="020E0502030303020204" pitchFamily="34" charset="0"/>
              </a:rPr>
              <a:t>sikwit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kienet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tirrikmandalu</a:t>
            </a:r>
            <a:r>
              <a:rPr lang="en-US" sz="2600" dirty="0">
                <a:latin typeface="Candara" panose="020E0502030303020204" pitchFamily="34" charset="0"/>
              </a:rPr>
              <a:t> d-</a:t>
            </a:r>
            <a:r>
              <a:rPr lang="en-US" sz="2600" dirty="0" err="1">
                <a:latin typeface="Candara" panose="020E0502030303020204" pitchFamily="34" charset="0"/>
              </a:rPr>
              <a:t>devozzjoni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lejn</a:t>
            </a:r>
            <a:r>
              <a:rPr lang="en-US" sz="2600" dirty="0">
                <a:latin typeface="Candara" panose="020E0502030303020204" pitchFamily="34" charset="0"/>
              </a:rPr>
              <a:t> il-Madonna ta’ </a:t>
            </a:r>
            <a:r>
              <a:rPr lang="en-US" sz="2600" dirty="0" err="1">
                <a:latin typeface="Candara" panose="020E0502030303020204" pitchFamily="34" charset="0"/>
              </a:rPr>
              <a:t>Pinu</a:t>
            </a:r>
            <a:r>
              <a:rPr lang="en-US" sz="2600" dirty="0">
                <a:latin typeface="Candara" panose="020E0502030303020204" pitchFamily="34" charset="0"/>
              </a:rPr>
              <a:t>. </a:t>
            </a:r>
            <a:r>
              <a:rPr lang="en-US" sz="2600" dirty="0" err="1">
                <a:latin typeface="Candara" panose="020E0502030303020204" pitchFamily="34" charset="0"/>
              </a:rPr>
              <a:t>Għażlet</a:t>
            </a:r>
            <a:r>
              <a:rPr lang="en-US" sz="2600" dirty="0">
                <a:latin typeface="Candara" panose="020E0502030303020204" pitchFamily="34" charset="0"/>
              </a:rPr>
              <a:t> li </a:t>
            </a:r>
            <a:r>
              <a:rPr lang="en-US" sz="2600" dirty="0" err="1">
                <a:latin typeface="Candara" panose="020E0502030303020204" pitchFamily="34" charset="0"/>
              </a:rPr>
              <a:t>tiftaħ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qalbha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miegħu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għax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kienet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taf</a:t>
            </a:r>
            <a:r>
              <a:rPr lang="en-US" sz="2600" dirty="0">
                <a:latin typeface="Candara" panose="020E0502030303020204" pitchFamily="34" charset="0"/>
              </a:rPr>
              <a:t> li </a:t>
            </a:r>
            <a:r>
              <a:rPr lang="en-US" sz="2600" dirty="0" err="1">
                <a:latin typeface="Candara" panose="020E0502030303020204" pitchFamily="34" charset="0"/>
              </a:rPr>
              <a:t>kien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bniedem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serju</a:t>
            </a:r>
            <a:r>
              <a:rPr lang="en-US" sz="2600" dirty="0">
                <a:latin typeface="Candara" panose="020E0502030303020204" pitchFamily="34" charset="0"/>
              </a:rPr>
              <a:t>. Hu </a:t>
            </a:r>
            <a:r>
              <a:rPr lang="en-US" sz="2600" dirty="0" err="1">
                <a:latin typeface="Candara" panose="020E0502030303020204" pitchFamily="34" charset="0"/>
              </a:rPr>
              <a:t>kien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kuntent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ħafna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b’dak</a:t>
            </a:r>
            <a:r>
              <a:rPr lang="en-US" sz="2600" dirty="0">
                <a:latin typeface="Candara" panose="020E0502030303020204" pitchFamily="34" charset="0"/>
              </a:rPr>
              <a:t> li </a:t>
            </a:r>
            <a:r>
              <a:rPr lang="en-US" sz="2600" dirty="0" err="1">
                <a:latin typeface="Candara" panose="020E0502030303020204" pitchFamily="34" charset="0"/>
              </a:rPr>
              <a:t>qaltlu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Karmni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imma</a:t>
            </a:r>
            <a:r>
              <a:rPr lang="en-US" sz="2600" dirty="0">
                <a:latin typeface="Candara" panose="020E0502030303020204" pitchFamily="34" charset="0"/>
              </a:rPr>
              <a:t> ma </a:t>
            </a:r>
            <a:r>
              <a:rPr lang="en-US" sz="2600" dirty="0" err="1">
                <a:latin typeface="Candara" panose="020E0502030303020204" pitchFamily="34" charset="0"/>
              </a:rPr>
              <a:t>żied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xejn</a:t>
            </a:r>
            <a:r>
              <a:rPr lang="en-US" sz="2600" dirty="0">
                <a:latin typeface="Candara" panose="020E0502030303020204" pitchFamily="34" charset="0"/>
              </a:rPr>
              <a:t>. </a:t>
            </a:r>
            <a:endParaRPr lang="mt-MT" sz="2600" dirty="0">
              <a:latin typeface="Candara" panose="020E0502030303020204" pitchFamily="34" charset="0"/>
            </a:endParaRPr>
          </a:p>
          <a:p>
            <a:pPr algn="just"/>
            <a:r>
              <a:rPr lang="en-US" sz="2600" dirty="0" err="1">
                <a:latin typeface="Candara" panose="020E0502030303020204" pitchFamily="34" charset="0"/>
              </a:rPr>
              <a:t>Darb’oħra</a:t>
            </a:r>
            <a:r>
              <a:rPr lang="en-US" sz="2600" dirty="0">
                <a:latin typeface="Candara" panose="020E0502030303020204" pitchFamily="34" charset="0"/>
              </a:rPr>
              <a:t>, meta </a:t>
            </a:r>
            <a:r>
              <a:rPr lang="en-US" sz="2600" dirty="0" err="1">
                <a:latin typeface="Candara" panose="020E0502030303020204" pitchFamily="34" charset="0"/>
              </a:rPr>
              <a:t>Karmni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saqsietu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jekk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qattx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sema</a:t>
            </a:r>
            <a:r>
              <a:rPr lang="en-US" sz="2600" dirty="0">
                <a:latin typeface="Candara" panose="020E0502030303020204" pitchFamily="34" charset="0"/>
              </a:rPr>
              <a:t>’ xi </a:t>
            </a:r>
            <a:r>
              <a:rPr lang="en-US" sz="2600" dirty="0" err="1">
                <a:latin typeface="Candara" panose="020E0502030303020204" pitchFamily="34" charset="0"/>
              </a:rPr>
              <a:t>ħaġa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mhux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tas-soltu</a:t>
            </a:r>
            <a:r>
              <a:rPr lang="en-US" sz="2600" dirty="0">
                <a:latin typeface="Candara" panose="020E0502030303020204" pitchFamily="34" charset="0"/>
              </a:rPr>
              <a:t> fil-</a:t>
            </a:r>
            <a:r>
              <a:rPr lang="en-US" sz="2600" dirty="0" err="1">
                <a:latin typeface="Candara" panose="020E0502030303020204" pitchFamily="34" charset="0"/>
              </a:rPr>
              <a:t>kappella</a:t>
            </a:r>
            <a:r>
              <a:rPr lang="en-US" sz="2600" dirty="0">
                <a:latin typeface="Candara" panose="020E0502030303020204" pitchFamily="34" charset="0"/>
              </a:rPr>
              <a:t>, </a:t>
            </a:r>
            <a:r>
              <a:rPr lang="en-US" sz="2600" dirty="0" err="1">
                <a:latin typeface="Candara" panose="020E0502030303020204" pitchFamily="34" charset="0"/>
              </a:rPr>
              <a:t>wieġeb</a:t>
            </a:r>
            <a:r>
              <a:rPr lang="en-US" sz="2600" dirty="0">
                <a:latin typeface="Candara" panose="020E0502030303020204" pitchFamily="34" charset="0"/>
              </a:rPr>
              <a:t> li </a:t>
            </a:r>
            <a:r>
              <a:rPr lang="en-US" sz="2600" dirty="0" err="1">
                <a:latin typeface="Candara" panose="020E0502030303020204" pitchFamily="34" charset="0"/>
              </a:rPr>
              <a:t>iva</a:t>
            </a:r>
            <a:r>
              <a:rPr lang="en-US" sz="2600" dirty="0">
                <a:latin typeface="Candara" panose="020E0502030303020204" pitchFamily="34" charset="0"/>
              </a:rPr>
              <a:t>: </a:t>
            </a:r>
            <a:r>
              <a:rPr lang="en-US" sz="2600" dirty="0" err="1">
                <a:latin typeface="Candara" panose="020E0502030303020204" pitchFamily="34" charset="0"/>
              </a:rPr>
              <a:t>għal</a:t>
            </a:r>
            <a:r>
              <a:rPr lang="en-US" sz="2600" dirty="0">
                <a:latin typeface="Candara" panose="020E0502030303020204" pitchFamily="34" charset="0"/>
              </a:rPr>
              <a:t> xi </a:t>
            </a:r>
            <a:r>
              <a:rPr lang="en-US" sz="2600" dirty="0" err="1">
                <a:latin typeface="Candara" panose="020E0502030303020204" pitchFamily="34" charset="0"/>
              </a:rPr>
              <a:t>sitt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darbiet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jingħad</a:t>
            </a:r>
            <a:r>
              <a:rPr lang="en-US" sz="2600" dirty="0">
                <a:latin typeface="Candara" panose="020E0502030303020204" pitchFamily="34" charset="0"/>
              </a:rPr>
              <a:t> li </a:t>
            </a:r>
            <a:r>
              <a:rPr lang="en-US" sz="2600" dirty="0" err="1">
                <a:latin typeface="Candara" panose="020E0502030303020204" pitchFamily="34" charset="0"/>
              </a:rPr>
              <a:t>sema</a:t>
            </a:r>
            <a:r>
              <a:rPr lang="en-US" sz="2600" dirty="0">
                <a:latin typeface="Candara" panose="020E0502030303020204" pitchFamily="34" charset="0"/>
              </a:rPr>
              <a:t>’ </a:t>
            </a:r>
            <a:r>
              <a:rPr lang="en-US" sz="2600" dirty="0" err="1">
                <a:latin typeface="Candara" panose="020E0502030303020204" pitchFamily="34" charset="0"/>
              </a:rPr>
              <a:t>leħen</a:t>
            </a:r>
            <a:r>
              <a:rPr lang="en-US" sz="2600" dirty="0">
                <a:latin typeface="Candara" panose="020E0502030303020204" pitchFamily="34" charset="0"/>
              </a:rPr>
              <a:t> il-Madonna li </a:t>
            </a:r>
            <a:r>
              <a:rPr lang="en-US" sz="2600" dirty="0" err="1">
                <a:latin typeface="Candara" panose="020E0502030303020204" pitchFamily="34" charset="0"/>
              </a:rPr>
              <a:t>talbitu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jżomm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ħajja</a:t>
            </a:r>
            <a:r>
              <a:rPr lang="en-US" sz="2600" dirty="0">
                <a:latin typeface="Candara" panose="020E0502030303020204" pitchFamily="34" charset="0"/>
              </a:rPr>
              <a:t> d-</a:t>
            </a:r>
            <a:r>
              <a:rPr lang="en-US" sz="2600" dirty="0" err="1">
                <a:latin typeface="Candara" panose="020E0502030303020204" pitchFamily="34" charset="0"/>
              </a:rPr>
              <a:t>devozzjoni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lejn</a:t>
            </a:r>
            <a:r>
              <a:rPr lang="en-US" sz="2600" dirty="0">
                <a:latin typeface="Candara" panose="020E0502030303020204" pitchFamily="34" charset="0"/>
              </a:rPr>
              <a:t> il-</a:t>
            </a:r>
            <a:r>
              <a:rPr lang="en-US" sz="2600" dirty="0" err="1">
                <a:latin typeface="Candara" panose="020E0502030303020204" pitchFamily="34" charset="0"/>
              </a:rPr>
              <a:t>pjaga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qaddisa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tal-ispalla</a:t>
            </a:r>
            <a:r>
              <a:rPr lang="en-US" sz="2600" dirty="0">
                <a:latin typeface="Candara" panose="020E0502030303020204" pitchFamily="34" charset="0"/>
              </a:rPr>
              <a:t> ta’ </a:t>
            </a:r>
            <a:r>
              <a:rPr lang="en-US" sz="2600" dirty="0" err="1">
                <a:latin typeface="Candara" panose="020E0502030303020204" pitchFamily="34" charset="0"/>
              </a:rPr>
              <a:t>Ġesù</a:t>
            </a:r>
            <a:r>
              <a:rPr lang="en-US" sz="2600" dirty="0">
                <a:latin typeface="Candara" panose="020E0502030303020204" pitchFamily="34" charset="0"/>
              </a:rPr>
              <a:t>, </a:t>
            </a:r>
            <a:r>
              <a:rPr lang="en-US" sz="2600" dirty="0" err="1">
                <a:latin typeface="Candara" panose="020E0502030303020204" pitchFamily="34" charset="0"/>
              </a:rPr>
              <a:t>magħmula</a:t>
            </a:r>
            <a:r>
              <a:rPr lang="en-US" sz="2600" dirty="0">
                <a:latin typeface="Candara" panose="020E0502030303020204" pitchFamily="34" charset="0"/>
              </a:rPr>
              <a:t> mill-</a:t>
            </a:r>
            <a:r>
              <a:rPr lang="en-US" sz="2600" dirty="0" err="1">
                <a:latin typeface="Candara" panose="020E0502030303020204" pitchFamily="34" charset="0"/>
              </a:rPr>
              <a:t>piż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tas-salib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waqt</a:t>
            </a:r>
            <a:r>
              <a:rPr lang="en-US" sz="2600" dirty="0">
                <a:latin typeface="Candara" panose="020E0502030303020204" pitchFamily="34" charset="0"/>
              </a:rPr>
              <a:t> li </a:t>
            </a:r>
            <a:r>
              <a:rPr lang="en-US" sz="2600" dirty="0" err="1">
                <a:latin typeface="Candara" panose="020E0502030303020204" pitchFamily="34" charset="0"/>
              </a:rPr>
              <a:t>kien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qed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iġorru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lejn</a:t>
            </a:r>
            <a:r>
              <a:rPr lang="en-US" sz="2600" dirty="0">
                <a:latin typeface="Candara" panose="020E0502030303020204" pitchFamily="34" charset="0"/>
              </a:rPr>
              <a:t> il-</a:t>
            </a:r>
            <a:r>
              <a:rPr lang="en-US" sz="2600" dirty="0" err="1">
                <a:latin typeface="Candara" panose="020E0502030303020204" pitchFamily="34" charset="0"/>
              </a:rPr>
              <a:t>Kalvarju</a:t>
            </a:r>
            <a:r>
              <a:rPr lang="en-US" sz="2600" dirty="0">
                <a:latin typeface="Candara" panose="020E0502030303020204" pitchFamily="34" charset="0"/>
              </a:rPr>
              <a:t>, u </a:t>
            </a:r>
            <a:r>
              <a:rPr lang="en-US" sz="2600" dirty="0" err="1">
                <a:latin typeface="Candara" panose="020E0502030303020204" pitchFamily="34" charset="0"/>
              </a:rPr>
              <a:t>biex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ixerred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kemm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jista</a:t>
            </a:r>
            <a:r>
              <a:rPr lang="en-US" sz="2600" dirty="0">
                <a:latin typeface="Candara" panose="020E0502030303020204" pitchFamily="34" charset="0"/>
              </a:rPr>
              <a:t>’ din id-</a:t>
            </a:r>
            <a:r>
              <a:rPr lang="en-US" sz="2600" dirty="0" err="1">
                <a:latin typeface="Candara" panose="020E0502030303020204" pitchFamily="34" charset="0"/>
              </a:rPr>
              <a:t>devozzjoni</a:t>
            </a:r>
            <a:r>
              <a:rPr lang="en-US" sz="2600" dirty="0">
                <a:latin typeface="Candara" panose="020E0502030303020204" pitchFamily="34" charset="0"/>
              </a:rPr>
              <a:t>. </a:t>
            </a:r>
            <a:r>
              <a:rPr lang="en-US" sz="2600" dirty="0" err="1">
                <a:latin typeface="Candara" panose="020E0502030303020204" pitchFamily="34" charset="0"/>
              </a:rPr>
              <a:t>Talbitu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wkoll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biex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jingħadu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għal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tliet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darbiet</a:t>
            </a:r>
            <a:r>
              <a:rPr lang="en-US" sz="2600" dirty="0">
                <a:latin typeface="Candara" panose="020E0502030303020204" pitchFamily="34" charset="0"/>
              </a:rPr>
              <a:t> il-</a:t>
            </a:r>
            <a:r>
              <a:rPr lang="en-US" sz="2600" dirty="0" err="1">
                <a:latin typeface="Candara" panose="020E0502030303020204" pitchFamily="34" charset="0"/>
              </a:rPr>
              <a:t>Missierna</a:t>
            </a:r>
            <a:r>
              <a:rPr lang="en-US" sz="2600" dirty="0">
                <a:latin typeface="Candara" panose="020E0502030303020204" pitchFamily="34" charset="0"/>
              </a:rPr>
              <a:t>, is-Sliema u l-</a:t>
            </a:r>
            <a:r>
              <a:rPr lang="en-US" sz="2600" dirty="0" err="1">
                <a:latin typeface="Candara" panose="020E0502030303020204" pitchFamily="34" charset="0"/>
              </a:rPr>
              <a:t>Glorja</a:t>
            </a:r>
            <a:r>
              <a:rPr lang="en-US" sz="2600" dirty="0">
                <a:latin typeface="Candara" panose="020E0502030303020204" pitchFamily="34" charset="0"/>
              </a:rPr>
              <a:t>. Min </a:t>
            </a:r>
            <a:r>
              <a:rPr lang="en-US" sz="2600" dirty="0" err="1">
                <a:latin typeface="Candara" panose="020E0502030303020204" pitchFamily="34" charset="0"/>
              </a:rPr>
              <a:t>jagħmel</a:t>
            </a:r>
            <a:r>
              <a:rPr lang="en-US" sz="2600" dirty="0">
                <a:latin typeface="Candara" panose="020E0502030303020204" pitchFamily="34" charset="0"/>
              </a:rPr>
              <a:t> dan </a:t>
            </a:r>
            <a:r>
              <a:rPr lang="en-US" sz="2600" dirty="0" err="1">
                <a:latin typeface="Candara" panose="020E0502030303020204" pitchFamily="34" charset="0"/>
              </a:rPr>
              <a:t>kellu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jirċievi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ħafna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grazzji</a:t>
            </a:r>
            <a:r>
              <a:rPr lang="en-US" sz="2600" dirty="0">
                <a:latin typeface="Candara" panose="020E0502030303020204" pitchFamily="34" charset="0"/>
              </a:rPr>
              <a:t> u </a:t>
            </a:r>
            <a:r>
              <a:rPr lang="en-US" sz="2600" dirty="0" err="1">
                <a:latin typeface="Candara" panose="020E0502030303020204" pitchFamily="34" charset="0"/>
              </a:rPr>
              <a:t>kellu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jkun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meħlus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mit-telfien</a:t>
            </a:r>
            <a:r>
              <a:rPr lang="en-US" sz="2600" dirty="0">
                <a:latin typeface="Candara" panose="020E0502030303020204" pitchFamily="34" charset="0"/>
              </a:rPr>
              <a:t> ta’ </a:t>
            </a:r>
            <a:r>
              <a:rPr lang="en-US" sz="2600" dirty="0" err="1">
                <a:latin typeface="Candara" panose="020E0502030303020204" pitchFamily="34" charset="0"/>
              </a:rPr>
              <a:t>dejjem</a:t>
            </a:r>
            <a:r>
              <a:rPr lang="en-US" sz="2600" dirty="0">
                <a:latin typeface="Candara" panose="020E0502030303020204" pitchFamily="34" charset="0"/>
              </a:rPr>
              <a:t>.</a:t>
            </a:r>
            <a:endParaRPr lang="en-MT" sz="2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02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C205-A0D5-A54E-1BA3-AE8B890ED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02709"/>
          </a:xfrm>
        </p:spPr>
        <p:txBody>
          <a:bodyPr>
            <a:normAutofit/>
          </a:bodyPr>
          <a:lstStyle/>
          <a:p>
            <a:r>
              <a:rPr lang="mt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X’ġara wara</a:t>
            </a:r>
            <a:endParaRPr lang="en-MT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1BE2D-1FDD-32DC-117C-FCE5675E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503" y="2477541"/>
            <a:ext cx="7617305" cy="3678303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Candara" panose="020E0502030303020204" pitchFamily="34" charset="0"/>
              </a:rPr>
              <a:t>Fil-</a:t>
            </a:r>
            <a:r>
              <a:rPr lang="en-US" sz="3000" dirty="0" err="1">
                <a:latin typeface="Candara" panose="020E0502030303020204" pitchFamily="34" charset="0"/>
              </a:rPr>
              <a:t>bidu</a:t>
            </a:r>
            <a:r>
              <a:rPr lang="en-US" sz="3000" dirty="0">
                <a:latin typeface="Candara" panose="020E0502030303020204" pitchFamily="34" charset="0"/>
              </a:rPr>
              <a:t> tal-1887, </a:t>
            </a:r>
            <a:r>
              <a:rPr lang="en-US" sz="3000" dirty="0" err="1">
                <a:latin typeface="Candara" panose="020E0502030303020204" pitchFamily="34" charset="0"/>
              </a:rPr>
              <a:t>erba</a:t>
            </a:r>
            <a:r>
              <a:rPr lang="en-US" sz="3000" dirty="0">
                <a:latin typeface="Candara" panose="020E0502030303020204" pitchFamily="34" charset="0"/>
              </a:rPr>
              <a:t>’ </a:t>
            </a:r>
            <a:r>
              <a:rPr lang="en-US" sz="3000" dirty="0" err="1">
                <a:latin typeface="Candara" panose="020E0502030303020204" pitchFamily="34" charset="0"/>
              </a:rPr>
              <a:t>snin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wara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mt-MT" sz="3000" dirty="0">
                <a:latin typeface="Candara" panose="020E0502030303020204" pitchFamily="34" charset="0"/>
              </a:rPr>
              <a:t>dawn il-ġrajja,</a:t>
            </a:r>
            <a:r>
              <a:rPr lang="en-US" sz="3000" dirty="0">
                <a:latin typeface="Candara" panose="020E0502030303020204" pitchFamily="34" charset="0"/>
              </a:rPr>
              <a:t> u xi </a:t>
            </a:r>
            <a:r>
              <a:rPr lang="en-US" sz="3000" dirty="0" err="1">
                <a:latin typeface="Candara" panose="020E0502030303020204" pitchFamily="34" charset="0"/>
              </a:rPr>
              <a:t>ġimgħat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wara</a:t>
            </a:r>
            <a:r>
              <a:rPr lang="en-US" sz="3000" dirty="0">
                <a:latin typeface="Candara" panose="020E0502030303020204" pitchFamily="34" charset="0"/>
              </a:rPr>
              <a:t> l-</a:t>
            </a:r>
            <a:r>
              <a:rPr lang="en-US" sz="3000" dirty="0" err="1">
                <a:latin typeface="Candara" panose="020E0502030303020204" pitchFamily="34" charset="0"/>
              </a:rPr>
              <a:t>fejqan</a:t>
            </a:r>
            <a:r>
              <a:rPr lang="mt-MT" sz="3000" dirty="0">
                <a:latin typeface="Candara" panose="020E0502030303020204" pitchFamily="34" charset="0"/>
              </a:rPr>
              <a:t> mirakoluż bl-interċessjoni tal-Madonna Ta’ Pinu,</a:t>
            </a:r>
            <a:r>
              <a:rPr lang="en-US" sz="3000" dirty="0">
                <a:latin typeface="Candara" panose="020E0502030303020204" pitchFamily="34" charset="0"/>
              </a:rPr>
              <a:t> ta’ </a:t>
            </a:r>
            <a:r>
              <a:rPr lang="en-US" sz="3000" dirty="0" err="1">
                <a:latin typeface="Candara" panose="020E0502030303020204" pitchFamily="34" charset="0"/>
              </a:rPr>
              <a:t>Ċensa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Portelli</a:t>
            </a:r>
            <a:r>
              <a:rPr lang="en-US" sz="3000" dirty="0">
                <a:latin typeface="Candara" panose="020E0502030303020204" pitchFamily="34" charset="0"/>
              </a:rPr>
              <a:t>, </a:t>
            </a:r>
            <a:r>
              <a:rPr lang="en-US" sz="3000" dirty="0" err="1">
                <a:latin typeface="Candara" panose="020E0502030303020204" pitchFamily="34" charset="0"/>
              </a:rPr>
              <a:t>omm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Franġisk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Portelli</a:t>
            </a:r>
            <a:r>
              <a:rPr lang="en-US" sz="3000" dirty="0">
                <a:latin typeface="Candara" panose="020E0502030303020204" pitchFamily="34" charset="0"/>
              </a:rPr>
              <a:t>, l-</a:t>
            </a:r>
            <a:r>
              <a:rPr lang="en-US" sz="3000" dirty="0" err="1">
                <a:latin typeface="Candara" panose="020E0502030303020204" pitchFamily="34" charset="0"/>
              </a:rPr>
              <a:t>aħbar</a:t>
            </a:r>
            <a:r>
              <a:rPr lang="en-US" sz="3000" dirty="0">
                <a:latin typeface="Candara" panose="020E0502030303020204" pitchFamily="34" charset="0"/>
              </a:rPr>
              <a:t> li l-Madonna </a:t>
            </a:r>
            <a:r>
              <a:rPr lang="en-US" sz="3000" dirty="0" err="1">
                <a:latin typeface="Candara" panose="020E0502030303020204" pitchFamily="34" charset="0"/>
              </a:rPr>
              <a:t>kellmet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żewġ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persuni</a:t>
            </a:r>
            <a:r>
              <a:rPr lang="en-US" sz="3000" dirty="0">
                <a:latin typeface="Candara" panose="020E0502030303020204" pitchFamily="34" charset="0"/>
              </a:rPr>
              <a:t> mill-</a:t>
            </a:r>
            <a:r>
              <a:rPr lang="en-US" sz="3000" dirty="0" err="1">
                <a:latin typeface="Candara" panose="020E0502030303020204" pitchFamily="34" charset="0"/>
              </a:rPr>
              <a:t>Għarb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bdiet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tixtered</a:t>
            </a:r>
            <a:r>
              <a:rPr lang="en-US" sz="3000" dirty="0">
                <a:latin typeface="Candara" panose="020E0502030303020204" pitchFamily="34" charset="0"/>
              </a:rPr>
              <a:t>. Il-</a:t>
            </a:r>
            <a:r>
              <a:rPr lang="en-US" sz="3000" dirty="0" err="1">
                <a:latin typeface="Candara" panose="020E0502030303020204" pitchFamily="34" charset="0"/>
              </a:rPr>
              <a:t>kappella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bdiet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issir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dejjem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iżjed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magħrufa</a:t>
            </a:r>
            <a:r>
              <a:rPr lang="en-US" sz="3000" dirty="0">
                <a:latin typeface="Candara" panose="020E0502030303020204" pitchFamily="34" charset="0"/>
              </a:rPr>
              <a:t> u l-</a:t>
            </a:r>
            <a:r>
              <a:rPr lang="en-US" sz="3000" dirty="0" err="1">
                <a:latin typeface="Candara" panose="020E0502030303020204" pitchFamily="34" charset="0"/>
              </a:rPr>
              <a:t>għadd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tal-pellegrini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beda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jiżdied</a:t>
            </a:r>
            <a:r>
              <a:rPr lang="en-US" sz="3000" dirty="0">
                <a:latin typeface="Candara" panose="020E0502030303020204" pitchFamily="34" charset="0"/>
              </a:rPr>
              <a:t>.</a:t>
            </a:r>
            <a:r>
              <a:rPr lang="mt-MT" sz="3000" dirty="0">
                <a:latin typeface="Candara" panose="020E0502030303020204" pitchFamily="34" charset="0"/>
              </a:rPr>
              <a:t> L</a:t>
            </a:r>
            <a:r>
              <a:rPr lang="en-US" sz="3000" dirty="0">
                <a:latin typeface="Candara" panose="020E0502030303020204" pitchFamily="34" charset="0"/>
              </a:rPr>
              <a:t>-</a:t>
            </a:r>
            <a:r>
              <a:rPr lang="en-US" sz="3000" dirty="0" err="1">
                <a:latin typeface="Candara" panose="020E0502030303020204" pitchFamily="34" charset="0"/>
              </a:rPr>
              <a:t>imħabba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lejn</a:t>
            </a:r>
            <a:r>
              <a:rPr lang="en-US" sz="3000" dirty="0">
                <a:latin typeface="Candara" panose="020E0502030303020204" pitchFamily="34" charset="0"/>
              </a:rPr>
              <a:t> il-Madonna Ta’ </a:t>
            </a:r>
            <a:r>
              <a:rPr lang="en-US" sz="3000" dirty="0" err="1">
                <a:latin typeface="Candara" panose="020E0502030303020204" pitchFamily="34" charset="0"/>
              </a:rPr>
              <a:t>Pinu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mt-MT" sz="3000" dirty="0">
                <a:latin typeface="Candara" panose="020E0502030303020204" pitchFamily="34" charset="0"/>
              </a:rPr>
              <a:t>bdiet tinfirex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bħal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ħuġġieġa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nar</a:t>
            </a:r>
            <a:r>
              <a:rPr lang="en-US" sz="3000" dirty="0">
                <a:latin typeface="Candara" panose="020E0502030303020204" pitchFamily="34" charset="0"/>
              </a:rPr>
              <a:t> mal-</a:t>
            </a:r>
            <a:r>
              <a:rPr lang="en-US" sz="3000" dirty="0" err="1">
                <a:latin typeface="Candara" panose="020E0502030303020204" pitchFamily="34" charset="0"/>
              </a:rPr>
              <a:t>gżira</a:t>
            </a:r>
            <a:r>
              <a:rPr lang="mt-MT" sz="3000" dirty="0">
                <a:latin typeface="Candara" panose="020E0502030303020204" pitchFamily="34" charset="0"/>
              </a:rPr>
              <a:t> kollha.</a:t>
            </a:r>
            <a:endParaRPr lang="en-MT" sz="3000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E3AC9-45ED-63DE-DF58-5E0944E7E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947231"/>
            <a:ext cx="3323187" cy="467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59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D88D6-D4B8-82C6-5BB2-9728F771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21371"/>
          </a:xfrm>
        </p:spPr>
        <p:txBody>
          <a:bodyPr>
            <a:normAutofit/>
          </a:bodyPr>
          <a:lstStyle/>
          <a:p>
            <a:r>
              <a:rPr lang="en-US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-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istħarriġ</a:t>
            </a:r>
            <a:endParaRPr lang="en-M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C29F7-C48B-3B91-9BF1-F2FD8D75A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04431"/>
            <a:ext cx="11029615" cy="3678303"/>
          </a:xfrm>
        </p:spPr>
        <p:txBody>
          <a:bodyPr>
            <a:noAutofit/>
          </a:bodyPr>
          <a:lstStyle/>
          <a:p>
            <a:pPr algn="just"/>
            <a:r>
              <a:rPr lang="en-US" sz="2600" dirty="0">
                <a:latin typeface="Candara" panose="020E0502030303020204" pitchFamily="34" charset="0"/>
              </a:rPr>
              <a:t>Meta </a:t>
            </a:r>
            <a:r>
              <a:rPr lang="en-US" sz="2600" dirty="0" err="1">
                <a:latin typeface="Candara" panose="020E0502030303020204" pitchFamily="34" charset="0"/>
              </a:rPr>
              <a:t>sema</a:t>
            </a:r>
            <a:r>
              <a:rPr lang="mt-MT" sz="2600" dirty="0">
                <a:latin typeface="Candara" panose="020E0502030303020204" pitchFamily="34" charset="0"/>
              </a:rPr>
              <a:t>’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b’dawn</a:t>
            </a:r>
            <a:r>
              <a:rPr lang="en-US" sz="2600" dirty="0">
                <a:latin typeface="Candara" panose="020E0502030303020204" pitchFamily="34" charset="0"/>
              </a:rPr>
              <a:t> il-</a:t>
            </a:r>
            <a:r>
              <a:rPr lang="en-US" sz="2600" dirty="0" err="1">
                <a:latin typeface="Candara" panose="020E0502030303020204" pitchFamily="34" charset="0"/>
              </a:rPr>
              <a:t>ġrajjiet</a:t>
            </a:r>
            <a:r>
              <a:rPr lang="en-US" sz="2600" dirty="0">
                <a:latin typeface="Candara" panose="020E0502030303020204" pitchFamily="34" charset="0"/>
              </a:rPr>
              <a:t>, l-</a:t>
            </a:r>
            <a:r>
              <a:rPr lang="en-US" sz="2600" dirty="0" err="1">
                <a:latin typeface="Candara" panose="020E0502030303020204" pitchFamily="34" charset="0"/>
              </a:rPr>
              <a:t>arċipriet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tal-Għarb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Franġisk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Saverju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Debrincat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tarraf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kollox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lill-isqof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t’Għawdex</a:t>
            </a:r>
            <a:r>
              <a:rPr lang="en-US" sz="2600" dirty="0">
                <a:latin typeface="Candara" panose="020E0502030303020204" pitchFamily="34" charset="0"/>
              </a:rPr>
              <a:t> mons. </a:t>
            </a:r>
            <a:r>
              <a:rPr lang="en-US" sz="2600" dirty="0" err="1">
                <a:latin typeface="Candara" panose="020E0502030303020204" pitchFamily="34" charset="0"/>
              </a:rPr>
              <a:t>Pietru</a:t>
            </a:r>
            <a:r>
              <a:rPr lang="en-US" sz="2600" dirty="0">
                <a:latin typeface="Candara" panose="020E0502030303020204" pitchFamily="34" charset="0"/>
              </a:rPr>
              <a:t> Pace, li </a:t>
            </a:r>
            <a:r>
              <a:rPr lang="en-US" sz="2600" dirty="0" err="1">
                <a:latin typeface="Candara" panose="020E0502030303020204" pitchFamily="34" charset="0"/>
              </a:rPr>
              <a:t>kien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tal-fehma</a:t>
            </a:r>
            <a:r>
              <a:rPr lang="en-US" sz="2600" dirty="0">
                <a:latin typeface="Candara" panose="020E0502030303020204" pitchFamily="34" charset="0"/>
              </a:rPr>
              <a:t> li </a:t>
            </a:r>
            <a:r>
              <a:rPr lang="en-US" sz="2600" dirty="0" err="1">
                <a:latin typeface="Candara" panose="020E0502030303020204" pitchFamily="34" charset="0"/>
              </a:rPr>
              <a:t>kellhom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jistennew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qabel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tittieħed</a:t>
            </a:r>
            <a:r>
              <a:rPr lang="en-US" sz="2600" dirty="0">
                <a:latin typeface="Candara" panose="020E0502030303020204" pitchFamily="34" charset="0"/>
              </a:rPr>
              <a:t> xi </a:t>
            </a:r>
            <a:r>
              <a:rPr lang="en-US" sz="2600" dirty="0" err="1">
                <a:latin typeface="Candara" panose="020E0502030303020204" pitchFamily="34" charset="0"/>
              </a:rPr>
              <a:t>deċiżjoni</a:t>
            </a:r>
            <a:r>
              <a:rPr lang="en-US" sz="2600" dirty="0">
                <a:latin typeface="Candara" panose="020E0502030303020204" pitchFamily="34" charset="0"/>
              </a:rPr>
              <a:t>: </a:t>
            </a:r>
            <a:r>
              <a:rPr lang="en-US" sz="2600" dirty="0" err="1">
                <a:latin typeface="Candara" panose="020E0502030303020204" pitchFamily="34" charset="0"/>
              </a:rPr>
              <a:t>jekk</a:t>
            </a:r>
            <a:r>
              <a:rPr lang="en-US" sz="2600" dirty="0">
                <a:latin typeface="Candara" panose="020E0502030303020204" pitchFamily="34" charset="0"/>
              </a:rPr>
              <a:t> din il-</a:t>
            </a:r>
            <a:r>
              <a:rPr lang="en-US" sz="2600" dirty="0" err="1">
                <a:latin typeface="Candara" panose="020E0502030303020204" pitchFamily="34" charset="0"/>
              </a:rPr>
              <a:t>ġrajja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kienet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ġejja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minn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Alla</a:t>
            </a:r>
            <a:r>
              <a:rPr lang="en-US" sz="2600" dirty="0">
                <a:latin typeface="Candara" panose="020E0502030303020204" pitchFamily="34" charset="0"/>
              </a:rPr>
              <a:t>, hu </a:t>
            </a:r>
            <a:r>
              <a:rPr lang="en-US" sz="2600" dirty="0" err="1">
                <a:latin typeface="Candara" panose="020E0502030303020204" pitchFamily="34" charset="0"/>
              </a:rPr>
              <a:t>nnifsu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kien</a:t>
            </a:r>
            <a:r>
              <a:rPr lang="en-US" sz="2600" dirty="0">
                <a:latin typeface="Candara" panose="020E0502030303020204" pitchFamily="34" charset="0"/>
              </a:rPr>
              <a:t> se </a:t>
            </a:r>
            <a:r>
              <a:rPr lang="en-US" sz="2600" dirty="0" err="1">
                <a:latin typeface="Candara" panose="020E0502030303020204" pitchFamily="34" charset="0"/>
              </a:rPr>
              <a:t>jsib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modi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biex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jingħaraf</a:t>
            </a:r>
            <a:r>
              <a:rPr lang="en-US" sz="2600" dirty="0">
                <a:latin typeface="Candara" panose="020E0502030303020204" pitchFamily="34" charset="0"/>
              </a:rPr>
              <a:t> is-</a:t>
            </a:r>
            <a:r>
              <a:rPr lang="en-US" sz="2600" dirty="0" err="1">
                <a:latin typeface="Candara" panose="020E0502030303020204" pitchFamily="34" charset="0"/>
              </a:rPr>
              <a:t>sewwa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fost</a:t>
            </a:r>
            <a:r>
              <a:rPr lang="en-US" sz="2600" dirty="0">
                <a:latin typeface="Candara" panose="020E0502030303020204" pitchFamily="34" charset="0"/>
              </a:rPr>
              <a:t> in-</a:t>
            </a:r>
            <a:r>
              <a:rPr lang="en-US" sz="2600" dirty="0" err="1">
                <a:latin typeface="Candara" panose="020E0502030303020204" pitchFamily="34" charset="0"/>
              </a:rPr>
              <a:t>nies</a:t>
            </a:r>
            <a:r>
              <a:rPr lang="en-US" sz="2600" dirty="0">
                <a:latin typeface="Candara" panose="020E0502030303020204" pitchFamily="34" charset="0"/>
              </a:rPr>
              <a:t>.</a:t>
            </a:r>
            <a:endParaRPr lang="mt-MT" sz="2600" dirty="0">
              <a:latin typeface="Candara" panose="020E0502030303020204" pitchFamily="34" charset="0"/>
            </a:endParaRPr>
          </a:p>
          <a:p>
            <a:pPr algn="just"/>
            <a:r>
              <a:rPr lang="en-US" sz="2600" dirty="0" err="1">
                <a:latin typeface="Candara" panose="020E0502030303020204" pitchFamily="34" charset="0"/>
              </a:rPr>
              <a:t>Hekk</a:t>
            </a:r>
            <a:r>
              <a:rPr lang="en-US" sz="2600" dirty="0">
                <a:latin typeface="Candara" panose="020E0502030303020204" pitchFamily="34" charset="0"/>
              </a:rPr>
              <a:t> kif id-</a:t>
            </a:r>
            <a:r>
              <a:rPr lang="en-US" sz="2600" dirty="0" err="1">
                <a:latin typeface="Candara" panose="020E0502030303020204" pitchFamily="34" charset="0"/>
              </a:rPr>
              <a:t>devozzjoni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lejn</a:t>
            </a:r>
            <a:r>
              <a:rPr lang="en-US" sz="2600" dirty="0">
                <a:latin typeface="Candara" panose="020E0502030303020204" pitchFamily="34" charset="0"/>
              </a:rPr>
              <a:t> il-Madonna ta’ </a:t>
            </a:r>
            <a:r>
              <a:rPr lang="en-US" sz="2600" dirty="0" err="1">
                <a:latin typeface="Candara" panose="020E0502030303020204" pitchFamily="34" charset="0"/>
              </a:rPr>
              <a:t>Pinu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kompliet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tikber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ġmielha</a:t>
            </a:r>
            <a:r>
              <a:rPr lang="en-US" sz="2600" dirty="0">
                <a:latin typeface="Candara" panose="020E0502030303020204" pitchFamily="34" charset="0"/>
              </a:rPr>
              <a:t>, l-</a:t>
            </a:r>
            <a:r>
              <a:rPr lang="en-US" sz="2600" dirty="0" err="1">
                <a:latin typeface="Candara" panose="020E0502030303020204" pitchFamily="34" charset="0"/>
              </a:rPr>
              <a:t>arċipriet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Debrincat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ħass</a:t>
            </a:r>
            <a:r>
              <a:rPr lang="en-US" sz="2600" dirty="0">
                <a:latin typeface="Candara" panose="020E0502030303020204" pitchFamily="34" charset="0"/>
              </a:rPr>
              <a:t> il-</a:t>
            </a:r>
            <a:r>
              <a:rPr lang="en-US" sz="2600" dirty="0" err="1">
                <a:latin typeface="Candara" panose="020E0502030303020204" pitchFamily="34" charset="0"/>
              </a:rPr>
              <a:t>ħtieġa</a:t>
            </a:r>
            <a:r>
              <a:rPr lang="en-US" sz="2600" dirty="0">
                <a:latin typeface="Candara" panose="020E0502030303020204" pitchFamily="34" charset="0"/>
              </a:rPr>
              <a:t> li </a:t>
            </a:r>
            <a:r>
              <a:rPr lang="en-US" sz="2600" dirty="0" err="1">
                <a:latin typeface="Candara" panose="020E0502030303020204" pitchFamily="34" charset="0"/>
              </a:rPr>
              <a:t>jerġa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jkellem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lill-isqof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biex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jaraw</a:t>
            </a:r>
            <a:r>
              <a:rPr lang="en-US" sz="2600" dirty="0">
                <a:latin typeface="Candara" panose="020E0502030303020204" pitchFamily="34" charset="0"/>
              </a:rPr>
              <a:t> kif ser </a:t>
            </a:r>
            <a:r>
              <a:rPr lang="en-US" sz="2600" dirty="0" err="1">
                <a:latin typeface="Candara" panose="020E0502030303020204" pitchFamily="34" charset="0"/>
              </a:rPr>
              <a:t>jaġixxu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quddiem</a:t>
            </a:r>
            <a:r>
              <a:rPr lang="en-US" sz="2600" dirty="0">
                <a:latin typeface="Candara" panose="020E0502030303020204" pitchFamily="34" charset="0"/>
              </a:rPr>
              <a:t> din is-</a:t>
            </a:r>
            <a:r>
              <a:rPr lang="en-US" sz="2600" dirty="0" err="1">
                <a:latin typeface="Candara" panose="020E0502030303020204" pitchFamily="34" charset="0"/>
              </a:rPr>
              <a:t>sitwazzjoni</a:t>
            </a:r>
            <a:r>
              <a:rPr lang="en-US" sz="2600" dirty="0">
                <a:latin typeface="Candara" panose="020E0502030303020204" pitchFamily="34" charset="0"/>
              </a:rPr>
              <a:t>. Hawn l-</a:t>
            </a:r>
            <a:r>
              <a:rPr lang="en-US" sz="2600" dirty="0" err="1">
                <a:latin typeface="Candara" panose="020E0502030303020204" pitchFamily="34" charset="0"/>
              </a:rPr>
              <a:t>isqof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iddeċieda</a:t>
            </a:r>
            <a:r>
              <a:rPr lang="en-US" sz="2600" dirty="0">
                <a:latin typeface="Candara" panose="020E0502030303020204" pitchFamily="34" charset="0"/>
              </a:rPr>
              <a:t> li </a:t>
            </a:r>
            <a:r>
              <a:rPr lang="en-US" sz="2600" dirty="0" err="1">
                <a:latin typeface="Candara" panose="020E0502030303020204" pitchFamily="34" charset="0"/>
              </a:rPr>
              <a:t>jistħarreġ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lil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Karmni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Grima</a:t>
            </a:r>
            <a:r>
              <a:rPr lang="en-US" sz="2600" dirty="0">
                <a:latin typeface="Candara" panose="020E0502030303020204" pitchFamily="34" charset="0"/>
              </a:rPr>
              <a:t> u </a:t>
            </a:r>
            <a:r>
              <a:rPr lang="en-US" sz="2600" dirty="0" err="1">
                <a:latin typeface="Candara" panose="020E0502030303020204" pitchFamily="34" charset="0"/>
              </a:rPr>
              <a:t>lil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Franġisk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Portelli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biex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jisma</a:t>
            </a:r>
            <a:r>
              <a:rPr lang="en-US" sz="2600" dirty="0">
                <a:latin typeface="Candara" panose="020E0502030303020204" pitchFamily="34" charset="0"/>
              </a:rPr>
              <a:t>’ </a:t>
            </a:r>
            <a:r>
              <a:rPr lang="en-US" sz="2600" dirty="0" err="1">
                <a:latin typeface="Candara" panose="020E0502030303020204" pitchFamily="34" charset="0"/>
              </a:rPr>
              <a:t>mingħandhom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x’ġara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eżatt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fis-santwarju</a:t>
            </a:r>
            <a:r>
              <a:rPr lang="en-US" sz="2600" dirty="0">
                <a:latin typeface="Candara" panose="020E0502030303020204" pitchFamily="34" charset="0"/>
              </a:rPr>
              <a:t>. L-</a:t>
            </a:r>
            <a:r>
              <a:rPr lang="en-US" sz="2600" dirty="0" err="1">
                <a:latin typeface="Candara" panose="020E0502030303020204" pitchFamily="34" charset="0"/>
              </a:rPr>
              <a:t>isqof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iddelega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lill-arċipriet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Debrincat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biex</a:t>
            </a:r>
            <a:r>
              <a:rPr lang="en-US" sz="2600" dirty="0">
                <a:latin typeface="Candara" panose="020E0502030303020204" pitchFamily="34" charset="0"/>
              </a:rPr>
              <a:t> </a:t>
            </a:r>
            <a:r>
              <a:rPr lang="en-US" sz="2600" dirty="0" err="1">
                <a:latin typeface="Candara" panose="020E0502030303020204" pitchFamily="34" charset="0"/>
              </a:rPr>
              <a:t>imexxi</a:t>
            </a:r>
            <a:r>
              <a:rPr lang="en-US" sz="2600" dirty="0">
                <a:latin typeface="Candara" panose="020E0502030303020204" pitchFamily="34" charset="0"/>
              </a:rPr>
              <a:t> dan l-</a:t>
            </a:r>
            <a:r>
              <a:rPr lang="en-US" sz="2600" dirty="0" err="1">
                <a:latin typeface="Candara" panose="020E0502030303020204" pitchFamily="34" charset="0"/>
              </a:rPr>
              <a:t>istħarriġ</a:t>
            </a:r>
            <a:r>
              <a:rPr lang="en-US" sz="2600" dirty="0">
                <a:latin typeface="Candara" panose="020E0502030303020204" pitchFamily="34" charset="0"/>
              </a:rPr>
              <a:t>.</a:t>
            </a:r>
            <a:endParaRPr lang="en-MT" sz="2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40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C56B3-DDBF-4105-79E9-ADF34B43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69469"/>
          </a:xfrm>
        </p:spPr>
        <p:txBody>
          <a:bodyPr>
            <a:normAutofit/>
          </a:bodyPr>
          <a:lstStyle/>
          <a:p>
            <a:r>
              <a:rPr lang="en-US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l-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Bidu</a:t>
            </a:r>
            <a:endParaRPr lang="en-M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49F6F-7C22-BD78-8B16-6EAD7DF0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491412" cy="4294949"/>
          </a:xfrm>
        </p:spPr>
        <p:txBody>
          <a:bodyPr>
            <a:noAutofit/>
          </a:bodyPr>
          <a:lstStyle/>
          <a:p>
            <a:pPr algn="just"/>
            <a:r>
              <a:rPr lang="en-US" sz="3000" dirty="0">
                <a:latin typeface="Candara" panose="020E0502030303020204" pitchFamily="34" charset="0"/>
              </a:rPr>
              <a:t>Karmni </a:t>
            </a:r>
            <a:r>
              <a:rPr lang="en-US" sz="3000" dirty="0" err="1">
                <a:latin typeface="Candara" panose="020E0502030303020204" pitchFamily="34" charset="0"/>
              </a:rPr>
              <a:t>Grima</a:t>
            </a:r>
            <a:r>
              <a:rPr lang="en-US" sz="3000" dirty="0">
                <a:latin typeface="Candara" panose="020E0502030303020204" pitchFamily="34" charset="0"/>
              </a:rPr>
              <a:t> kienet </a:t>
            </a:r>
            <a:r>
              <a:rPr lang="en-US" sz="3000" dirty="0" err="1">
                <a:latin typeface="Candara" panose="020E0502030303020204" pitchFamily="34" charset="0"/>
              </a:rPr>
              <a:t>iż-żgħira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fost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ħamest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itfal</a:t>
            </a:r>
            <a:r>
              <a:rPr lang="en-US" sz="3000" dirty="0">
                <a:latin typeface="Candara" panose="020E0502030303020204" pitchFamily="34" charset="0"/>
              </a:rPr>
              <a:t> ta’ </a:t>
            </a:r>
            <a:r>
              <a:rPr lang="en-US" sz="3000" dirty="0" err="1">
                <a:latin typeface="Candara" panose="020E0502030303020204" pitchFamily="34" charset="0"/>
              </a:rPr>
              <a:t>Tumas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Grima</a:t>
            </a:r>
            <a:r>
              <a:rPr lang="en-US" sz="3000" dirty="0">
                <a:latin typeface="Candara" panose="020E0502030303020204" pitchFamily="34" charset="0"/>
              </a:rPr>
              <a:t> u </a:t>
            </a:r>
            <a:r>
              <a:rPr lang="en-US" sz="3000" dirty="0" err="1">
                <a:latin typeface="Candara" panose="020E0502030303020204" pitchFamily="34" charset="0"/>
              </a:rPr>
              <a:t>martu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Antonja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Apap</a:t>
            </a:r>
            <a:r>
              <a:rPr lang="en-US" sz="3000" dirty="0">
                <a:latin typeface="Candara" panose="020E0502030303020204" pitchFamily="34" charset="0"/>
              </a:rPr>
              <a:t>, mir-</a:t>
            </a:r>
            <a:r>
              <a:rPr lang="en-US" sz="3000" dirty="0" err="1">
                <a:latin typeface="Candara" panose="020E0502030303020204" pitchFamily="34" charset="0"/>
              </a:rPr>
              <a:t>raħal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tal-Għarb</a:t>
            </a:r>
            <a:r>
              <a:rPr lang="en-US" sz="3000" dirty="0">
                <a:latin typeface="Candara" panose="020E0502030303020204" pitchFamily="34" charset="0"/>
              </a:rPr>
              <a:t>.</a:t>
            </a:r>
            <a:r>
              <a:rPr lang="mt-MT" sz="3000" dirty="0">
                <a:latin typeface="Candara" panose="020E0502030303020204" pitchFamily="34" charset="0"/>
              </a:rPr>
              <a:t> Kienet magħrufa bil-laqam Ta’ Masu/Majsi ta’ Pori.</a:t>
            </a:r>
          </a:p>
          <a:p>
            <a:pPr algn="just"/>
            <a:r>
              <a:rPr lang="en-US" sz="3000" dirty="0" err="1">
                <a:latin typeface="Candara" panose="020E0502030303020204" pitchFamily="34" charset="0"/>
              </a:rPr>
              <a:t>Twieldet</a:t>
            </a:r>
            <a:r>
              <a:rPr lang="en-US" sz="3000" dirty="0">
                <a:latin typeface="Candara" panose="020E0502030303020204" pitchFamily="34" charset="0"/>
              </a:rPr>
              <a:t> fit-2 ta’ </a:t>
            </a:r>
            <a:r>
              <a:rPr lang="mt-MT" sz="3000" dirty="0">
                <a:latin typeface="Candara" panose="020E0502030303020204" pitchFamily="34" charset="0"/>
              </a:rPr>
              <a:t>F</a:t>
            </a:r>
            <a:r>
              <a:rPr lang="en-US" sz="3000" dirty="0" err="1">
                <a:latin typeface="Candara" panose="020E0502030303020204" pitchFamily="34" charset="0"/>
              </a:rPr>
              <a:t>rar</a:t>
            </a:r>
            <a:r>
              <a:rPr lang="en-US" sz="3000" dirty="0">
                <a:latin typeface="Candara" panose="020E0502030303020204" pitchFamily="34" charset="0"/>
              </a:rPr>
              <a:t> 1838, </a:t>
            </a:r>
            <a:r>
              <a:rPr lang="en-US" sz="3000" dirty="0" err="1">
                <a:latin typeface="Candara" panose="020E0502030303020204" pitchFamily="34" charset="0"/>
              </a:rPr>
              <a:t>jum</a:t>
            </a:r>
            <a:r>
              <a:rPr lang="en-US" sz="3000" dirty="0">
                <a:latin typeface="Candara" panose="020E0502030303020204" pitchFamily="34" charset="0"/>
              </a:rPr>
              <a:t> il-festa </a:t>
            </a:r>
            <a:r>
              <a:rPr lang="en-US" sz="3000" dirty="0" err="1">
                <a:latin typeface="Candara" panose="020E0502030303020204" pitchFamily="34" charset="0"/>
              </a:rPr>
              <a:t>tal-Preżentazzjoni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tal-Mulej</a:t>
            </a:r>
            <a:r>
              <a:rPr lang="en-US" sz="3000" dirty="0">
                <a:latin typeface="Candara" panose="020E0502030303020204" pitchFamily="34" charset="0"/>
              </a:rPr>
              <a:t> fit-</a:t>
            </a:r>
            <a:r>
              <a:rPr lang="en-US" sz="3000" dirty="0" err="1">
                <a:latin typeface="Candara" panose="020E0502030303020204" pitchFamily="34" charset="0"/>
              </a:rPr>
              <a:t>tempju</a:t>
            </a:r>
            <a:r>
              <a:rPr lang="en-US" sz="3000" dirty="0">
                <a:latin typeface="Candara" panose="020E0502030303020204" pitchFamily="34" charset="0"/>
              </a:rPr>
              <a:t> u </a:t>
            </a:r>
            <a:r>
              <a:rPr lang="en-US" sz="3000" dirty="0" err="1">
                <a:latin typeface="Candara" panose="020E0502030303020204" pitchFamily="34" charset="0"/>
              </a:rPr>
              <a:t>ġiet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mgħammda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fl-istess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jum</a:t>
            </a:r>
            <a:r>
              <a:rPr lang="en-US" sz="3000" dirty="0">
                <a:latin typeface="Candara" panose="020E0502030303020204" pitchFamily="34" charset="0"/>
              </a:rPr>
              <a:t>.</a:t>
            </a:r>
            <a:endParaRPr lang="en-MT" sz="3000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A44BF-9129-15FA-60A0-683773E84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322" y="2097953"/>
            <a:ext cx="4460033" cy="4460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2204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56992-6B2E-7992-BCD6-8FEA6F081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30701"/>
          </a:xfrm>
        </p:spPr>
        <p:txBody>
          <a:bodyPr>
            <a:normAutofit/>
          </a:bodyPr>
          <a:lstStyle/>
          <a:p>
            <a:r>
              <a:rPr lang="en-US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-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istħarriġ</a:t>
            </a:r>
            <a:endParaRPr lang="en-M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28FD7-7A93-8A09-AE84-DE4C8A6E2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03" y="2174033"/>
            <a:ext cx="11383346" cy="453467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3300" dirty="0">
                <a:latin typeface="Candara" panose="020E0502030303020204" pitchFamily="34" charset="0"/>
              </a:rPr>
              <a:t>Fit-23 ta’ </a:t>
            </a:r>
            <a:r>
              <a:rPr lang="en-US" sz="3300" dirty="0" err="1">
                <a:latin typeface="Candara" panose="020E0502030303020204" pitchFamily="34" charset="0"/>
              </a:rPr>
              <a:t>marzu</a:t>
            </a:r>
            <a:r>
              <a:rPr lang="en-US" sz="3300" dirty="0">
                <a:latin typeface="Candara" panose="020E0502030303020204" pitchFamily="34" charset="0"/>
              </a:rPr>
              <a:t> 1887, l-</a:t>
            </a:r>
            <a:r>
              <a:rPr lang="en-US" sz="3300" dirty="0" err="1">
                <a:latin typeface="Candara" panose="020E0502030303020204" pitchFamily="34" charset="0"/>
              </a:rPr>
              <a:t>arċipriet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Debrincat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sejjaħ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lil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Franġisk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Portelli</a:t>
            </a:r>
            <a:r>
              <a:rPr lang="en-US" sz="3300" dirty="0">
                <a:latin typeface="Candara" panose="020E0502030303020204" pitchFamily="34" charset="0"/>
              </a:rPr>
              <a:t> li </a:t>
            </a:r>
            <a:r>
              <a:rPr lang="en-US" sz="3300" dirty="0" err="1">
                <a:latin typeface="Candara" panose="020E0502030303020204" pitchFamily="34" charset="0"/>
              </a:rPr>
              <a:t>tarraflu</a:t>
            </a:r>
            <a:r>
              <a:rPr lang="en-US" sz="3300" dirty="0">
                <a:latin typeface="Candara" panose="020E0502030303020204" pitchFamily="34" charset="0"/>
              </a:rPr>
              <a:t> l-</a:t>
            </a:r>
            <a:r>
              <a:rPr lang="en-US" sz="3300" dirty="0" err="1">
                <a:latin typeface="Candara" panose="020E0502030303020204" pitchFamily="34" charset="0"/>
              </a:rPr>
              <a:t>fejqan</a:t>
            </a:r>
            <a:r>
              <a:rPr lang="en-US" sz="3300" dirty="0">
                <a:latin typeface="Candara" panose="020E0502030303020204" pitchFamily="34" charset="0"/>
              </a:rPr>
              <a:t> ta’ </a:t>
            </a:r>
            <a:r>
              <a:rPr lang="en-US" sz="3300" dirty="0" err="1">
                <a:latin typeface="Candara" panose="020E0502030303020204" pitchFamily="34" charset="0"/>
              </a:rPr>
              <a:t>ommu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Ċensa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Portelli</a:t>
            </a:r>
            <a:r>
              <a:rPr lang="en-US" sz="3300" dirty="0">
                <a:latin typeface="Candara" panose="020E0502030303020204" pitchFamily="34" charset="0"/>
              </a:rPr>
              <a:t>, kif </a:t>
            </a:r>
            <a:r>
              <a:rPr lang="en-US" sz="3300" dirty="0" err="1">
                <a:latin typeface="Candara" panose="020E0502030303020204" pitchFamily="34" charset="0"/>
              </a:rPr>
              <a:t>ukoll</a:t>
            </a:r>
            <a:r>
              <a:rPr lang="en-US" sz="3300" dirty="0">
                <a:latin typeface="Candara" panose="020E0502030303020204" pitchFamily="34" charset="0"/>
              </a:rPr>
              <a:t> dak li l-Madonna </a:t>
            </a:r>
            <a:r>
              <a:rPr lang="en-US" sz="3300" dirty="0" err="1">
                <a:latin typeface="Candara" panose="020E0502030303020204" pitchFamily="34" charset="0"/>
              </a:rPr>
              <a:t>jingħad</a:t>
            </a:r>
            <a:r>
              <a:rPr lang="en-US" sz="3300" dirty="0">
                <a:latin typeface="Candara" panose="020E0502030303020204" pitchFamily="34" charset="0"/>
              </a:rPr>
              <a:t> li </a:t>
            </a:r>
            <a:r>
              <a:rPr lang="en-US" sz="3300" dirty="0" err="1">
                <a:latin typeface="Candara" panose="020E0502030303020204" pitchFamily="34" charset="0"/>
              </a:rPr>
              <a:t>qaltlu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ġewwa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mt-MT" sz="3300" dirty="0">
                <a:latin typeface="Candara" panose="020E0502030303020204" pitchFamily="34" charset="0"/>
              </a:rPr>
              <a:t>l-kappella</a:t>
            </a:r>
            <a:r>
              <a:rPr lang="en-US" sz="3300" dirty="0">
                <a:latin typeface="Candara" panose="020E0502030303020204" pitchFamily="34" charset="0"/>
              </a:rPr>
              <a:t>. </a:t>
            </a:r>
            <a:r>
              <a:rPr lang="en-US" sz="3300" dirty="0" err="1">
                <a:latin typeface="Candara" panose="020E0502030303020204" pitchFamily="34" charset="0"/>
              </a:rPr>
              <a:t>Iltaqa</a:t>
            </a:r>
            <a:r>
              <a:rPr lang="en-US" sz="3300" dirty="0">
                <a:latin typeface="Candara" panose="020E0502030303020204" pitchFamily="34" charset="0"/>
              </a:rPr>
              <a:t>’ </a:t>
            </a:r>
            <a:r>
              <a:rPr lang="en-US" sz="3300" dirty="0" err="1">
                <a:latin typeface="Candara" panose="020E0502030303020204" pitchFamily="34" charset="0"/>
              </a:rPr>
              <a:t>wkoll</a:t>
            </a:r>
            <a:r>
              <a:rPr lang="en-US" sz="3300" dirty="0">
                <a:latin typeface="Candara" panose="020E0502030303020204" pitchFamily="34" charset="0"/>
              </a:rPr>
              <a:t> mal-</a:t>
            </a:r>
            <a:r>
              <a:rPr lang="en-US" sz="3300" dirty="0" err="1">
                <a:latin typeface="Candara" panose="020E0502030303020204" pitchFamily="34" charset="0"/>
              </a:rPr>
              <a:t>isqof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biex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ikellmu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fuq</a:t>
            </a:r>
            <a:r>
              <a:rPr lang="en-US" sz="3300" dirty="0">
                <a:latin typeface="Candara" panose="020E0502030303020204" pitchFamily="34" charset="0"/>
              </a:rPr>
              <a:t> din il-</a:t>
            </a:r>
            <a:r>
              <a:rPr lang="en-US" sz="3300" dirty="0" err="1">
                <a:latin typeface="Candara" panose="020E0502030303020204" pitchFamily="34" charset="0"/>
              </a:rPr>
              <a:t>biċċa</a:t>
            </a:r>
            <a:r>
              <a:rPr lang="en-US" sz="3300" dirty="0">
                <a:latin typeface="Candara" panose="020E0502030303020204" pitchFamily="34" charset="0"/>
              </a:rPr>
              <a:t>. Billi </a:t>
            </a:r>
            <a:r>
              <a:rPr lang="en-US" sz="3300" dirty="0" err="1">
                <a:latin typeface="Candara" panose="020E0502030303020204" pitchFamily="34" charset="0"/>
              </a:rPr>
              <a:t>Franġisk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kien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bniedem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mistħi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ħafna</a:t>
            </a:r>
            <a:r>
              <a:rPr lang="en-US" sz="3300" dirty="0">
                <a:latin typeface="Candara" panose="020E0502030303020204" pitchFamily="34" charset="0"/>
              </a:rPr>
              <a:t>, </a:t>
            </a:r>
            <a:r>
              <a:rPr lang="en-US" sz="3300" dirty="0" err="1">
                <a:latin typeface="Candara" panose="020E0502030303020204" pitchFamily="34" charset="0"/>
              </a:rPr>
              <a:t>ftit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tkellem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matul</a:t>
            </a:r>
            <a:r>
              <a:rPr lang="en-US" sz="3300" dirty="0">
                <a:latin typeface="Candara" panose="020E0502030303020204" pitchFamily="34" charset="0"/>
              </a:rPr>
              <a:t> l-</a:t>
            </a:r>
            <a:r>
              <a:rPr lang="en-US" sz="3300" dirty="0" err="1">
                <a:latin typeface="Candara" panose="020E0502030303020204" pitchFamily="34" charset="0"/>
              </a:rPr>
              <a:t>istħarriġ</a:t>
            </a:r>
            <a:r>
              <a:rPr lang="en-US" sz="3300" dirty="0">
                <a:latin typeface="Candara" panose="020E0502030303020204" pitchFamily="34" charset="0"/>
              </a:rPr>
              <a:t> u l-</a:t>
            </a:r>
            <a:r>
              <a:rPr lang="en-US" sz="3300" dirty="0" err="1">
                <a:latin typeface="Candara" panose="020E0502030303020204" pitchFamily="34" charset="0"/>
              </a:rPr>
              <a:t>ftit</a:t>
            </a:r>
            <a:r>
              <a:rPr lang="en-US" sz="3300" dirty="0">
                <a:latin typeface="Candara" panose="020E0502030303020204" pitchFamily="34" charset="0"/>
              </a:rPr>
              <a:t> li </a:t>
            </a:r>
            <a:r>
              <a:rPr lang="en-US" sz="3300" dirty="0" err="1">
                <a:latin typeface="Candara" panose="020E0502030303020204" pitchFamily="34" charset="0"/>
              </a:rPr>
              <a:t>qal</a:t>
            </a:r>
            <a:r>
              <a:rPr lang="en-US" sz="3300" dirty="0">
                <a:latin typeface="Candara" panose="020E0502030303020204" pitchFamily="34" charset="0"/>
              </a:rPr>
              <a:t> tant </a:t>
            </a:r>
            <a:r>
              <a:rPr lang="en-US" sz="3300" dirty="0" err="1">
                <a:latin typeface="Candara" panose="020E0502030303020204" pitchFamily="34" charset="0"/>
              </a:rPr>
              <a:t>kemm</a:t>
            </a:r>
            <a:r>
              <a:rPr lang="en-US" sz="3300" dirty="0">
                <a:latin typeface="Candara" panose="020E0502030303020204" pitchFamily="34" charset="0"/>
              </a:rPr>
              <a:t> </a:t>
            </a:r>
            <a:r>
              <a:rPr lang="en-US" sz="3300" dirty="0" err="1">
                <a:latin typeface="Candara" panose="020E0502030303020204" pitchFamily="34" charset="0"/>
              </a:rPr>
              <a:t>ġagħlu</a:t>
            </a:r>
            <a:r>
              <a:rPr lang="en-US" sz="3300" dirty="0">
                <a:latin typeface="Candara" panose="020E0502030303020204" pitchFamily="34" charset="0"/>
              </a:rPr>
              <a:t> l-</a:t>
            </a:r>
            <a:r>
              <a:rPr lang="en-US" sz="3300" dirty="0" err="1">
                <a:latin typeface="Candara" panose="020E0502030303020204" pitchFamily="34" charset="0"/>
              </a:rPr>
              <a:t>isqof</a:t>
            </a:r>
            <a:r>
              <a:rPr lang="en-US" sz="3300" dirty="0">
                <a:latin typeface="Candara" panose="020E0502030303020204" pitchFamily="34" charset="0"/>
              </a:rPr>
              <a:t>.</a:t>
            </a:r>
            <a:endParaRPr lang="mt-MT" sz="3300" dirty="0">
              <a:latin typeface="Candara" panose="020E0502030303020204" pitchFamily="34" charset="0"/>
            </a:endParaRPr>
          </a:p>
          <a:p>
            <a:pPr algn="just"/>
            <a:r>
              <a:rPr lang="mt-MT" sz="3300" dirty="0">
                <a:latin typeface="Candara" panose="020E0502030303020204" pitchFamily="34" charset="0"/>
              </a:rPr>
              <a:t>Fis 26 ta’ marzu 1887, l-arċipriet sejjaħ lil Karmni Grima biex tistqarr dak li allegatament għaddiet minnu ġewwa Ta’ Pinu. Dejjem fl-1887, Karmni ltaqgħet mal-isqof Pace biex tkellmu fuq din il-ħaġa, wara li ħadet ġurament li tgħid is-sewwa. Tliet snin wara, fit-8 ta’ Settembru 1890, l-arċipriet Debrincat reġa’ sejjaħ lil Karmni biex għal darb’oħra tirrakkonta kollox mill-ġdid. F’dan it-tieni stħarriġ, jingħad li l-esperjenza li kellha seħħet aktarx fix-xahar ta’ Ġunju tal-1883, erba’ snin qabel l-ewwel stħarriġ li sar lil Karmni.</a:t>
            </a:r>
          </a:p>
          <a:p>
            <a:pPr algn="just"/>
            <a:endParaRPr lang="en-MT" sz="3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49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01D56-CD35-C040-97EC-54FF48B7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76801"/>
            <a:ext cx="11029616" cy="753420"/>
          </a:xfrm>
        </p:spPr>
        <p:txBody>
          <a:bodyPr>
            <a:noAutofit/>
          </a:bodyPr>
          <a:lstStyle/>
          <a:p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X’kienet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id-data </a:t>
            </a:r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eżatta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tas-sejħa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lil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Karmni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Grima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431C8-9FF7-31F4-17CE-B850654E5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68210"/>
            <a:ext cx="11029615" cy="3678303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latin typeface="Candara" panose="020E0502030303020204" pitchFamily="34" charset="0"/>
              </a:rPr>
              <a:t>M</a:t>
            </a:r>
            <a:r>
              <a:rPr lang="en-MT" sz="2800" dirty="0">
                <a:latin typeface="Candara" panose="020E0502030303020204" pitchFamily="34" charset="0"/>
              </a:rPr>
              <a:t>ill-</a:t>
            </a:r>
            <a:r>
              <a:rPr lang="en-MT" sz="2800" dirty="0" err="1">
                <a:latin typeface="Candara" panose="020E0502030303020204" pitchFamily="34" charset="0"/>
              </a:rPr>
              <a:t>istħarriġ</a:t>
            </a:r>
            <a:r>
              <a:rPr lang="en-MT" sz="2800" dirty="0">
                <a:latin typeface="Candara" panose="020E0502030303020204" pitchFamily="34" charset="0"/>
              </a:rPr>
              <a:t> li </a:t>
            </a:r>
            <a:r>
              <a:rPr lang="en-MT" sz="2800" dirty="0" err="1">
                <a:latin typeface="Candara" panose="020E0502030303020204" pitchFamily="34" charset="0"/>
              </a:rPr>
              <a:t>sar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lil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Karmni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Grima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nafu</a:t>
            </a:r>
            <a:r>
              <a:rPr lang="en-MT" sz="2800" dirty="0">
                <a:latin typeface="Candara" panose="020E0502030303020204" pitchFamily="34" charset="0"/>
              </a:rPr>
              <a:t> li s-</a:t>
            </a:r>
            <a:r>
              <a:rPr lang="en-MT" sz="2800" dirty="0" err="1">
                <a:latin typeface="Candara" panose="020E0502030303020204" pitchFamily="34" charset="0"/>
              </a:rPr>
              <a:t>sejħa</a:t>
            </a:r>
            <a:r>
              <a:rPr lang="en-MT" sz="2800" dirty="0">
                <a:latin typeface="Candara" panose="020E0502030303020204" pitchFamily="34" charset="0"/>
              </a:rPr>
              <a:t> li </a:t>
            </a:r>
            <a:r>
              <a:rPr lang="en-MT" sz="2800" dirty="0" err="1">
                <a:latin typeface="Candara" panose="020E0502030303020204" pitchFamily="34" charset="0"/>
              </a:rPr>
              <a:t>rċeviet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mingħand</a:t>
            </a:r>
            <a:r>
              <a:rPr lang="en-MT" sz="2800" dirty="0">
                <a:latin typeface="Candara" panose="020E0502030303020204" pitchFamily="34" charset="0"/>
              </a:rPr>
              <a:t> il-Madonna </a:t>
            </a:r>
            <a:r>
              <a:rPr lang="en-MT" sz="2800" dirty="0" err="1">
                <a:latin typeface="Candara" panose="020E0502030303020204" pitchFamily="34" charset="0"/>
              </a:rPr>
              <a:t>f’Ta’Pinu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seħħet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f’Ġunju</a:t>
            </a:r>
            <a:r>
              <a:rPr lang="en-MT" sz="2800" dirty="0">
                <a:latin typeface="Candara" panose="020E0502030303020204" pitchFamily="34" charset="0"/>
              </a:rPr>
              <a:t> tal-1883. U l-</a:t>
            </a:r>
            <a:r>
              <a:rPr lang="en-MT" sz="2800" dirty="0" err="1">
                <a:latin typeface="Candara" panose="020E0502030303020204" pitchFamily="34" charset="0"/>
              </a:rPr>
              <a:t>ġurnata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preċiża</a:t>
            </a:r>
            <a:r>
              <a:rPr lang="en-MT" sz="2800" dirty="0">
                <a:latin typeface="Candara" panose="020E0502030303020204" pitchFamily="34" charset="0"/>
              </a:rPr>
              <a:t>? </a:t>
            </a:r>
            <a:r>
              <a:rPr lang="en-US" sz="2800" dirty="0">
                <a:latin typeface="Candara" panose="020E0502030303020204" pitchFamily="34" charset="0"/>
              </a:rPr>
              <a:t>I</a:t>
            </a:r>
            <a:r>
              <a:rPr lang="en-MT" sz="2800" dirty="0">
                <a:latin typeface="Candara" panose="020E0502030303020204" pitchFamily="34" charset="0"/>
              </a:rPr>
              <a:t>r-</a:t>
            </a:r>
            <a:r>
              <a:rPr lang="en-MT" sz="2800" dirty="0" err="1">
                <a:latin typeface="Candara" panose="020E0502030303020204" pitchFamily="34" charset="0"/>
              </a:rPr>
              <a:t>rettur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tas-santwarju</a:t>
            </a:r>
            <a:r>
              <a:rPr lang="en-MT" sz="2800" dirty="0">
                <a:latin typeface="Candara" panose="020E0502030303020204" pitchFamily="34" charset="0"/>
              </a:rPr>
              <a:t> mons. </a:t>
            </a:r>
            <a:r>
              <a:rPr lang="en-MT" sz="2800" dirty="0" err="1">
                <a:latin typeface="Candara" panose="020E0502030303020204" pitchFamily="34" charset="0"/>
              </a:rPr>
              <a:t>Alfons</a:t>
            </a:r>
            <a:r>
              <a:rPr lang="en-MT" sz="2800" dirty="0">
                <a:latin typeface="Candara" panose="020E0502030303020204" pitchFamily="34" charset="0"/>
              </a:rPr>
              <a:t> M. </a:t>
            </a:r>
            <a:r>
              <a:rPr lang="en-MT" sz="2800" dirty="0" err="1">
                <a:latin typeface="Candara" panose="020E0502030303020204" pitchFamily="34" charset="0"/>
              </a:rPr>
              <a:t>Hili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kien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tkellem</a:t>
            </a:r>
            <a:r>
              <a:rPr lang="en-MT" sz="2800" dirty="0">
                <a:latin typeface="Candara" panose="020E0502030303020204" pitchFamily="34" charset="0"/>
              </a:rPr>
              <a:t> ma </a:t>
            </a:r>
            <a:r>
              <a:rPr lang="en-MT" sz="2800" dirty="0" err="1">
                <a:latin typeface="Candara" panose="020E0502030303020204" pitchFamily="34" charset="0"/>
              </a:rPr>
              <a:t>Karmni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dwar</a:t>
            </a:r>
            <a:r>
              <a:rPr lang="en-MT" sz="2800" dirty="0">
                <a:latin typeface="Candara" panose="020E0502030303020204" pitchFamily="34" charset="0"/>
              </a:rPr>
              <a:t> dan. </a:t>
            </a:r>
            <a:r>
              <a:rPr lang="en-US" sz="2800" dirty="0">
                <a:latin typeface="Candara" panose="020E0502030303020204" pitchFamily="34" charset="0"/>
              </a:rPr>
              <a:t>H</a:t>
            </a:r>
            <a:r>
              <a:rPr lang="en-MT" sz="2800" dirty="0" err="1">
                <a:latin typeface="Candara" panose="020E0502030303020204" pitchFamily="34" charset="0"/>
              </a:rPr>
              <a:t>i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qaltlu</a:t>
            </a:r>
            <a:r>
              <a:rPr lang="en-MT" sz="2800" dirty="0">
                <a:latin typeface="Candara" panose="020E0502030303020204" pitchFamily="34" charset="0"/>
              </a:rPr>
              <a:t> li l-</a:t>
            </a:r>
            <a:r>
              <a:rPr lang="en-MT" sz="2800" dirty="0" err="1">
                <a:latin typeface="Candara" panose="020E0502030303020204" pitchFamily="34" charset="0"/>
              </a:rPr>
              <a:t>ġrajja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seħħet</a:t>
            </a:r>
            <a:r>
              <a:rPr lang="en-MT" sz="2800" dirty="0">
                <a:latin typeface="Candara" panose="020E0502030303020204" pitchFamily="34" charset="0"/>
              </a:rPr>
              <a:t> fil-</a:t>
            </a:r>
            <a:r>
              <a:rPr lang="en-MT" sz="2800" dirty="0" err="1">
                <a:latin typeface="Candara" panose="020E0502030303020204" pitchFamily="34" charset="0"/>
              </a:rPr>
              <a:t>jum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tal-Ġimgħa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lejn</a:t>
            </a:r>
            <a:r>
              <a:rPr lang="en-MT" sz="2800" dirty="0">
                <a:latin typeface="Candara" panose="020E0502030303020204" pitchFamily="34" charset="0"/>
              </a:rPr>
              <a:t> l-</a:t>
            </a:r>
            <a:r>
              <a:rPr lang="en-MT" sz="2800" dirty="0" err="1">
                <a:latin typeface="Candara" panose="020E0502030303020204" pitchFamily="34" charset="0"/>
              </a:rPr>
              <a:t>aħħar</a:t>
            </a:r>
            <a:r>
              <a:rPr lang="en-MT" sz="2800" dirty="0">
                <a:latin typeface="Candara" panose="020E0502030303020204" pitchFamily="34" charset="0"/>
              </a:rPr>
              <a:t> tax-</a:t>
            </a:r>
            <a:r>
              <a:rPr lang="en-MT" sz="2800" dirty="0" err="1">
                <a:latin typeface="Candara" panose="020E0502030303020204" pitchFamily="34" charset="0"/>
              </a:rPr>
              <a:t>xahar</a:t>
            </a:r>
            <a:r>
              <a:rPr lang="en-MT" sz="2800" dirty="0">
                <a:latin typeface="Candara" panose="020E0502030303020204" pitchFamily="34" charset="0"/>
              </a:rPr>
              <a:t>. </a:t>
            </a:r>
            <a:r>
              <a:rPr lang="en-US" sz="2800" dirty="0">
                <a:latin typeface="Candara" panose="020E0502030303020204" pitchFamily="34" charset="0"/>
              </a:rPr>
              <a:t>M</a:t>
            </a:r>
            <a:r>
              <a:rPr lang="en-MT" sz="2800" dirty="0">
                <a:latin typeface="Candara" panose="020E0502030303020204" pitchFamily="34" charset="0"/>
              </a:rPr>
              <a:t>eta </a:t>
            </a:r>
            <a:r>
              <a:rPr lang="en-MT" sz="2800" dirty="0" err="1">
                <a:latin typeface="Candara" panose="020E0502030303020204" pitchFamily="34" charset="0"/>
              </a:rPr>
              <a:t>kkonsulta</a:t>
            </a:r>
            <a:r>
              <a:rPr lang="en-MT" sz="2800" dirty="0">
                <a:latin typeface="Candara" panose="020E0502030303020204" pitchFamily="34" charset="0"/>
              </a:rPr>
              <a:t> mal-</a:t>
            </a:r>
            <a:r>
              <a:rPr lang="en-MT" sz="2800" dirty="0" err="1">
                <a:latin typeface="Candara" panose="020E0502030303020204" pitchFamily="34" charset="0"/>
              </a:rPr>
              <a:t>kalendarju</a:t>
            </a:r>
            <a:r>
              <a:rPr lang="en-MT" sz="2800" dirty="0">
                <a:latin typeface="Candara" panose="020E0502030303020204" pitchFamily="34" charset="0"/>
              </a:rPr>
              <a:t> ta’ </a:t>
            </a:r>
            <a:r>
              <a:rPr lang="en-MT" sz="2800" dirty="0" err="1">
                <a:latin typeface="Candara" panose="020E0502030303020204" pitchFamily="34" charset="0"/>
              </a:rPr>
              <a:t>dik</a:t>
            </a:r>
            <a:r>
              <a:rPr lang="en-MT" sz="2800" dirty="0">
                <a:latin typeface="Candara" panose="020E0502030303020204" pitchFamily="34" charset="0"/>
              </a:rPr>
              <a:t> is-sena, mons. </a:t>
            </a:r>
            <a:r>
              <a:rPr lang="en-MT" sz="2800" dirty="0" err="1">
                <a:latin typeface="Candara" panose="020E0502030303020204" pitchFamily="34" charset="0"/>
              </a:rPr>
              <a:t>Ħili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ra</a:t>
            </a:r>
            <a:r>
              <a:rPr lang="en-MT" sz="2800" dirty="0">
                <a:latin typeface="Candara" panose="020E0502030303020204" pitchFamily="34" charset="0"/>
              </a:rPr>
              <a:t> li l-</a:t>
            </a:r>
            <a:r>
              <a:rPr lang="en-MT" sz="2800" dirty="0" err="1">
                <a:latin typeface="Candara" panose="020E0502030303020204" pitchFamily="34" charset="0"/>
              </a:rPr>
              <a:t>jum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tal-Ġimgħa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f’dak</a:t>
            </a:r>
            <a:r>
              <a:rPr lang="en-MT" sz="2800" dirty="0">
                <a:latin typeface="Candara" panose="020E0502030303020204" pitchFamily="34" charset="0"/>
              </a:rPr>
              <a:t> ix-</a:t>
            </a:r>
            <a:r>
              <a:rPr lang="en-MT" sz="2800" dirty="0" err="1">
                <a:latin typeface="Candara" panose="020E0502030303020204" pitchFamily="34" charset="0"/>
              </a:rPr>
              <a:t>xahar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ħabat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ħames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darbiet</a:t>
            </a:r>
            <a:r>
              <a:rPr lang="en-MT" sz="2800" dirty="0">
                <a:latin typeface="Candara" panose="020E0502030303020204" pitchFamily="34" charset="0"/>
              </a:rPr>
              <a:t>: 1, 8, 15, 22 u 29. L-</a:t>
            </a:r>
            <a:r>
              <a:rPr lang="en-MT" sz="2800" dirty="0" err="1">
                <a:latin typeface="Candara" panose="020E0502030303020204" pitchFamily="34" charset="0"/>
              </a:rPr>
              <a:t>ewwel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tlieta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eskludihom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billi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qaltlu</a:t>
            </a:r>
            <a:r>
              <a:rPr lang="en-MT" sz="2800" dirty="0">
                <a:latin typeface="Candara" panose="020E0502030303020204" pitchFamily="34" charset="0"/>
              </a:rPr>
              <a:t> li </a:t>
            </a:r>
            <a:r>
              <a:rPr lang="en-MT" sz="2800" dirty="0" err="1">
                <a:latin typeface="Candara" panose="020E0502030303020204" pitchFamily="34" charset="0"/>
              </a:rPr>
              <a:t>fl-aħħar</a:t>
            </a:r>
            <a:r>
              <a:rPr lang="en-MT" sz="2800" dirty="0">
                <a:latin typeface="Candara" panose="020E0502030303020204" pitchFamily="34" charset="0"/>
              </a:rPr>
              <a:t> tax-</a:t>
            </a:r>
            <a:r>
              <a:rPr lang="en-MT" sz="2800" dirty="0" err="1">
                <a:latin typeface="Candara" panose="020E0502030303020204" pitchFamily="34" charset="0"/>
              </a:rPr>
              <a:t>xahar</a:t>
            </a:r>
            <a:r>
              <a:rPr lang="en-MT" sz="2800" dirty="0">
                <a:latin typeface="Candara" panose="020E0502030303020204" pitchFamily="34" charset="0"/>
              </a:rPr>
              <a:t>. </a:t>
            </a:r>
            <a:r>
              <a:rPr lang="en-US" sz="2800" dirty="0">
                <a:latin typeface="Candara" panose="020E0502030303020204" pitchFamily="34" charset="0"/>
              </a:rPr>
              <a:t>B</a:t>
            </a:r>
            <a:r>
              <a:rPr lang="en-MT" sz="2800" dirty="0" err="1">
                <a:latin typeface="Candara" panose="020E0502030303020204" pitchFamily="34" charset="0"/>
              </a:rPr>
              <a:t>ejn</a:t>
            </a:r>
            <a:r>
              <a:rPr lang="en-MT" sz="2800" dirty="0">
                <a:latin typeface="Candara" panose="020E0502030303020204" pitchFamily="34" charset="0"/>
              </a:rPr>
              <a:t> 22 u 29, mons. </a:t>
            </a:r>
            <a:r>
              <a:rPr lang="en-MT" sz="2800" dirty="0" err="1">
                <a:latin typeface="Candara" panose="020E0502030303020204" pitchFamily="34" charset="0"/>
              </a:rPr>
              <a:t>Hili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kkonkluda</a:t>
            </a:r>
            <a:r>
              <a:rPr lang="en-MT" sz="2800" dirty="0">
                <a:latin typeface="Candara" panose="020E0502030303020204" pitchFamily="34" charset="0"/>
              </a:rPr>
              <a:t> li </a:t>
            </a:r>
            <a:r>
              <a:rPr lang="en-MT" sz="2800" dirty="0" err="1">
                <a:latin typeface="Candara" panose="020E0502030303020204" pitchFamily="34" charset="0"/>
              </a:rPr>
              <a:t>kienet</a:t>
            </a:r>
            <a:r>
              <a:rPr lang="en-MT" sz="2800" dirty="0">
                <a:latin typeface="Candara" panose="020E0502030303020204" pitchFamily="34" charset="0"/>
              </a:rPr>
              <a:t> il-</a:t>
            </a:r>
            <a:r>
              <a:rPr lang="en-MT" sz="2800" dirty="0" err="1">
                <a:latin typeface="Candara" panose="020E0502030303020204" pitchFamily="34" charset="0"/>
              </a:rPr>
              <a:t>ġurnata</a:t>
            </a:r>
            <a:r>
              <a:rPr lang="en-MT" sz="2800" dirty="0">
                <a:latin typeface="Candara" panose="020E0502030303020204" pitchFamily="34" charset="0"/>
              </a:rPr>
              <a:t> tat-22 </a:t>
            </a:r>
            <a:r>
              <a:rPr lang="en-MT" sz="2800" dirty="0" err="1">
                <a:latin typeface="Candara" panose="020E0502030303020204" pitchFamily="34" charset="0"/>
              </a:rPr>
              <a:t>għax</a:t>
            </a:r>
            <a:r>
              <a:rPr lang="en-MT" sz="2800" dirty="0">
                <a:latin typeface="Candara" panose="020E0502030303020204" pitchFamily="34" charset="0"/>
              </a:rPr>
              <a:t> </a:t>
            </a:r>
            <a:r>
              <a:rPr lang="en-MT" sz="2800" dirty="0" err="1">
                <a:latin typeface="Candara" panose="020E0502030303020204" pitchFamily="34" charset="0"/>
              </a:rPr>
              <a:t>billi</a:t>
            </a:r>
            <a:r>
              <a:rPr lang="en-MT" sz="2800" dirty="0">
                <a:latin typeface="Candara" panose="020E0502030303020204" pitchFamily="34" charset="0"/>
              </a:rPr>
              <a:t> d-29 </a:t>
            </a:r>
            <a:r>
              <a:rPr lang="en-MT" sz="2800" dirty="0" err="1">
                <a:latin typeface="Candara" panose="020E0502030303020204" pitchFamily="34" charset="0"/>
              </a:rPr>
              <a:t>kienet</a:t>
            </a:r>
            <a:r>
              <a:rPr lang="en-MT" sz="2800" dirty="0">
                <a:latin typeface="Candara" panose="020E0502030303020204" pitchFamily="34" charset="0"/>
              </a:rPr>
              <a:t> is-</a:t>
            </a:r>
            <a:r>
              <a:rPr lang="en-MT" sz="2800" dirty="0" err="1">
                <a:latin typeface="Candara" panose="020E0502030303020204" pitchFamily="34" charset="0"/>
              </a:rPr>
              <a:t>solennit</a:t>
            </a:r>
            <a:r>
              <a:rPr lang="en-US" sz="2800" dirty="0">
                <a:latin typeface="Candara" panose="020E0502030303020204" pitchFamily="34" charset="0"/>
              </a:rPr>
              <a:t>à</a:t>
            </a:r>
            <a:r>
              <a:rPr lang="mt-MT" sz="2800" dirty="0">
                <a:latin typeface="Candara" panose="020E0502030303020204" pitchFamily="34" charset="0"/>
              </a:rPr>
              <a:t> ta’ San Pietru u San Pawl u dakinhar kienet għadha festa kmandata, żgur li Karmni ma marritx l-għalqa dakinhar.</a:t>
            </a:r>
            <a:endParaRPr lang="en-MT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710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9E54-588C-05A4-56F5-581843C0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48809"/>
            <a:ext cx="11029616" cy="837395"/>
          </a:xfrm>
        </p:spPr>
        <p:txBody>
          <a:bodyPr>
            <a:normAutofit/>
          </a:bodyPr>
          <a:lstStyle/>
          <a:p>
            <a:r>
              <a:rPr lang="mt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Dehra jew Sejħa?</a:t>
            </a:r>
            <a:endParaRPr lang="en-M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8102-408F-5D3C-A141-C1E46394D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39116"/>
            <a:ext cx="11029615" cy="3678303"/>
          </a:xfrm>
        </p:spPr>
        <p:txBody>
          <a:bodyPr>
            <a:normAutofit/>
          </a:bodyPr>
          <a:lstStyle/>
          <a:p>
            <a:pPr algn="just"/>
            <a:r>
              <a:rPr lang="en-US" sz="3000" dirty="0">
                <a:latin typeface="Candara" panose="020E0502030303020204" pitchFamily="34" charset="0"/>
              </a:rPr>
              <a:t>M</a:t>
            </a:r>
            <a:r>
              <a:rPr lang="en-MT" sz="3000" dirty="0">
                <a:latin typeface="Candara" panose="020E0502030303020204" pitchFamily="34" charset="0"/>
              </a:rPr>
              <a:t>eta </a:t>
            </a:r>
            <a:r>
              <a:rPr lang="en-MT" sz="3000" dirty="0" err="1">
                <a:latin typeface="Candara" panose="020E0502030303020204" pitchFamily="34" charset="0"/>
              </a:rPr>
              <a:t>nitkellmu</a:t>
            </a:r>
            <a:r>
              <a:rPr lang="en-MT" sz="3000" dirty="0">
                <a:latin typeface="Candara" panose="020E0502030303020204" pitchFamily="34" charset="0"/>
              </a:rPr>
              <a:t> mill-</a:t>
            </a:r>
            <a:r>
              <a:rPr lang="en-MT" sz="3000" dirty="0" err="1">
                <a:latin typeface="Candara" panose="020E0502030303020204" pitchFamily="34" charset="0"/>
              </a:rPr>
              <a:t>esperjenza</a:t>
            </a:r>
            <a:r>
              <a:rPr lang="en-MT" sz="3000" dirty="0">
                <a:latin typeface="Candara" panose="020E0502030303020204" pitchFamily="34" charset="0"/>
              </a:rPr>
              <a:t> li </a:t>
            </a:r>
            <a:r>
              <a:rPr lang="en-MT" sz="3000" dirty="0" err="1">
                <a:latin typeface="Candara" panose="020E0502030303020204" pitchFamily="34" charset="0"/>
              </a:rPr>
              <a:t>Karmni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Grima</a:t>
            </a:r>
            <a:r>
              <a:rPr lang="en-MT" sz="3000" dirty="0">
                <a:latin typeface="Candara" panose="020E0502030303020204" pitchFamily="34" charset="0"/>
              </a:rPr>
              <a:t> u </a:t>
            </a:r>
            <a:r>
              <a:rPr lang="en-MT" sz="3000" dirty="0" err="1">
                <a:latin typeface="Candara" panose="020E0502030303020204" pitchFamily="34" charset="0"/>
              </a:rPr>
              <a:t>Franġisk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Portelli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kellhom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ġewwa</a:t>
            </a:r>
            <a:r>
              <a:rPr lang="en-MT" sz="3000" dirty="0">
                <a:latin typeface="Candara" panose="020E0502030303020204" pitchFamily="34" charset="0"/>
              </a:rPr>
              <a:t> Ta’ </a:t>
            </a:r>
            <a:r>
              <a:rPr lang="en-MT" sz="3000" dirty="0" err="1">
                <a:latin typeface="Candara" panose="020E0502030303020204" pitchFamily="34" charset="0"/>
              </a:rPr>
              <a:t>Pinu</a:t>
            </a:r>
            <a:r>
              <a:rPr lang="en-MT" sz="3000" dirty="0">
                <a:latin typeface="Candara" panose="020E0502030303020204" pitchFamily="34" charset="0"/>
              </a:rPr>
              <a:t>, ma </a:t>
            </a:r>
            <a:r>
              <a:rPr lang="en-MT" sz="3000" dirty="0" err="1">
                <a:latin typeface="Candara" panose="020E0502030303020204" pitchFamily="34" charset="0"/>
              </a:rPr>
              <a:t>nitkellmux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minn</a:t>
            </a:r>
            <a:r>
              <a:rPr lang="en-MT" sz="3000" dirty="0">
                <a:latin typeface="Candara" panose="020E0502030303020204" pitchFamily="34" charset="0"/>
              </a:rPr>
              <a:t> ‘</a:t>
            </a:r>
            <a:r>
              <a:rPr lang="en-MT" sz="3000" dirty="0" err="1">
                <a:latin typeface="Candara" panose="020E0502030303020204" pitchFamily="34" charset="0"/>
              </a:rPr>
              <a:t>dehriet</a:t>
            </a:r>
            <a:r>
              <a:rPr lang="en-MT" sz="3000" dirty="0">
                <a:latin typeface="Candara" panose="020E0502030303020204" pitchFamily="34" charset="0"/>
              </a:rPr>
              <a:t>’ </a:t>
            </a:r>
            <a:r>
              <a:rPr lang="en-MT" sz="3000" dirty="0" err="1">
                <a:latin typeface="Candara" panose="020E0502030303020204" pitchFamily="34" charset="0"/>
              </a:rPr>
              <a:t>imma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minn</a:t>
            </a:r>
            <a:r>
              <a:rPr lang="en-MT" sz="3000" dirty="0">
                <a:latin typeface="Candara" panose="020E0502030303020204" pitchFamily="34" charset="0"/>
              </a:rPr>
              <a:t> ‘</a:t>
            </a:r>
            <a:r>
              <a:rPr lang="en-MT" sz="3000" dirty="0" err="1">
                <a:latin typeface="Candara" panose="020E0502030303020204" pitchFamily="34" charset="0"/>
              </a:rPr>
              <a:t>sejħa</a:t>
            </a:r>
            <a:r>
              <a:rPr lang="en-MT" sz="3000" dirty="0">
                <a:latin typeface="Candara" panose="020E0502030303020204" pitchFamily="34" charset="0"/>
              </a:rPr>
              <a:t>’. </a:t>
            </a:r>
            <a:r>
              <a:rPr lang="en-US" sz="3000" dirty="0">
                <a:latin typeface="Candara" panose="020E0502030303020204" pitchFamily="34" charset="0"/>
              </a:rPr>
              <a:t>I</a:t>
            </a:r>
            <a:r>
              <a:rPr lang="en-MT" sz="3000" dirty="0" err="1">
                <a:latin typeface="Candara" panose="020E0502030303020204" pitchFamily="34" charset="0"/>
              </a:rPr>
              <a:t>mkien</a:t>
            </a:r>
            <a:r>
              <a:rPr lang="en-MT" sz="3000" dirty="0">
                <a:latin typeface="Candara" panose="020E0502030303020204" pitchFamily="34" charset="0"/>
              </a:rPr>
              <a:t> ma </a:t>
            </a:r>
            <a:r>
              <a:rPr lang="en-MT" sz="3000" dirty="0" err="1">
                <a:latin typeface="Candara" panose="020E0502030303020204" pitchFamily="34" charset="0"/>
              </a:rPr>
              <a:t>huwa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msemmi</a:t>
            </a:r>
            <a:r>
              <a:rPr lang="en-MT" sz="3000" dirty="0">
                <a:latin typeface="Candara" panose="020E0502030303020204" pitchFamily="34" charset="0"/>
              </a:rPr>
              <a:t> li l-Madonna </a:t>
            </a:r>
            <a:r>
              <a:rPr lang="en-MT" sz="3000" dirty="0" err="1">
                <a:latin typeface="Candara" panose="020E0502030303020204" pitchFamily="34" charset="0"/>
              </a:rPr>
              <a:t>dehret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ġewwa</a:t>
            </a:r>
            <a:r>
              <a:rPr lang="en-MT" sz="3000" dirty="0">
                <a:latin typeface="Candara" panose="020E0502030303020204" pitchFamily="34" charset="0"/>
              </a:rPr>
              <a:t> Ta’ </a:t>
            </a:r>
            <a:r>
              <a:rPr lang="en-MT" sz="3000" dirty="0" err="1">
                <a:latin typeface="Candara" panose="020E0502030303020204" pitchFamily="34" charset="0"/>
              </a:rPr>
              <a:t>Pinu</a:t>
            </a:r>
            <a:r>
              <a:rPr lang="en-MT" sz="3000" dirty="0">
                <a:latin typeface="Candara" panose="020E0502030303020204" pitchFamily="34" charset="0"/>
              </a:rPr>
              <a:t>. </a:t>
            </a:r>
            <a:r>
              <a:rPr lang="en-MT" sz="3000" dirty="0" err="1">
                <a:latin typeface="Candara" panose="020E0502030303020204" pitchFamily="34" charset="0"/>
              </a:rPr>
              <a:t>Karmni</a:t>
            </a:r>
            <a:r>
              <a:rPr lang="en-MT" sz="3000" dirty="0">
                <a:latin typeface="Candara" panose="020E0502030303020204" pitchFamily="34" charset="0"/>
              </a:rPr>
              <a:t> u </a:t>
            </a:r>
            <a:r>
              <a:rPr lang="en-MT" sz="3000" dirty="0" err="1">
                <a:latin typeface="Candara" panose="020E0502030303020204" pitchFamily="34" charset="0"/>
              </a:rPr>
              <a:t>Franġisk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sempliċiment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semgħu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lil</a:t>
            </a:r>
            <a:r>
              <a:rPr lang="en-MT" sz="3000" dirty="0">
                <a:latin typeface="Candara" panose="020E0502030303020204" pitchFamily="34" charset="0"/>
              </a:rPr>
              <a:t> Madonna </a:t>
            </a:r>
            <a:r>
              <a:rPr lang="en-MT" sz="3000" dirty="0" err="1">
                <a:latin typeface="Candara" panose="020E0502030303020204" pitchFamily="34" charset="0"/>
              </a:rPr>
              <a:t>tkellimhom</a:t>
            </a:r>
            <a:r>
              <a:rPr lang="en-MT" sz="3000" dirty="0">
                <a:latin typeface="Candara" panose="020E0502030303020204" pitchFamily="34" charset="0"/>
              </a:rPr>
              <a:t>. </a:t>
            </a:r>
            <a:r>
              <a:rPr lang="en-US" sz="3000" dirty="0">
                <a:latin typeface="Candara" panose="020E0502030303020204" pitchFamily="34" charset="0"/>
              </a:rPr>
              <a:t>I</a:t>
            </a:r>
            <a:r>
              <a:rPr lang="en-MT" sz="3000" dirty="0">
                <a:latin typeface="Candara" panose="020E0502030303020204" pitchFamily="34" charset="0"/>
              </a:rPr>
              <a:t>l-</a:t>
            </a:r>
            <a:r>
              <a:rPr lang="en-MT" sz="3000" dirty="0" err="1">
                <a:latin typeface="Candara" panose="020E0502030303020204" pitchFamily="34" charset="0"/>
              </a:rPr>
              <a:t>kelma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teknika</a:t>
            </a:r>
            <a:r>
              <a:rPr lang="en-MT" sz="3000" dirty="0">
                <a:latin typeface="Candara" panose="020E0502030303020204" pitchFamily="34" charset="0"/>
              </a:rPr>
              <a:t> li </a:t>
            </a:r>
            <a:r>
              <a:rPr lang="en-MT" sz="3000" dirty="0" err="1">
                <a:latin typeface="Candara" panose="020E0502030303020204" pitchFamily="34" charset="0"/>
              </a:rPr>
              <a:t>tintuża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biex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tfisser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fenomenu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bħal</a:t>
            </a:r>
            <a:r>
              <a:rPr lang="en-MT" sz="3000" dirty="0">
                <a:latin typeface="Candara" panose="020E0502030303020204" pitchFamily="34" charset="0"/>
              </a:rPr>
              <a:t> dan </a:t>
            </a:r>
            <a:r>
              <a:rPr lang="en-MT" sz="3000" dirty="0" err="1">
                <a:latin typeface="Candara" panose="020E0502030303020204" pitchFamily="34" charset="0"/>
              </a:rPr>
              <a:t>hija</a:t>
            </a:r>
            <a:r>
              <a:rPr lang="en-MT" sz="3000" dirty="0">
                <a:latin typeface="Candara" panose="020E0502030303020204" pitchFamily="34" charset="0"/>
              </a:rPr>
              <a:t> ‘</a:t>
            </a:r>
            <a:r>
              <a:rPr lang="en-MT" sz="3000" dirty="0" err="1">
                <a:latin typeface="Candara" panose="020E0502030303020204" pitchFamily="34" charset="0"/>
              </a:rPr>
              <a:t>Lokuzzjoni</a:t>
            </a:r>
            <a:r>
              <a:rPr lang="en-MT" sz="3000" dirty="0">
                <a:latin typeface="Candara" panose="020E0502030303020204" pitchFamily="34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1373291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D27A0-7E76-0EC1-0932-85C3AEEFB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606489"/>
            <a:ext cx="11364686" cy="1203649"/>
          </a:xfrm>
          <a:solidFill>
            <a:schemeClr val="bg1"/>
          </a:solidFill>
        </p:spPr>
        <p:txBody>
          <a:bodyPr/>
          <a:lstStyle/>
          <a:p>
            <a:endParaRPr lang="en-M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B9AD0-DC05-2268-6AAB-7897E2512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696" y="606489"/>
            <a:ext cx="7089710" cy="50262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4376B-A037-6E7F-5E0A-D75A5105F992}"/>
              </a:ext>
            </a:extLst>
          </p:cNvPr>
          <p:cNvSpPr txBox="1"/>
          <p:nvPr/>
        </p:nvSpPr>
        <p:spPr>
          <a:xfrm>
            <a:off x="2566696" y="5887616"/>
            <a:ext cx="7089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Is-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Santwarju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Nazzjonali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tal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-Madonna Ta’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Pinu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: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memorja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u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ikona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tal-ġrajjiet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tal-1883 u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xhieda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tal-qima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marjana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tal-poplu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Malti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u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Għawdxi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660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9F0D5-DA9A-F92A-8547-96F5306C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683495"/>
            <a:ext cx="11029616" cy="800073"/>
          </a:xfrm>
        </p:spPr>
        <p:txBody>
          <a:bodyPr>
            <a:noAutofit/>
          </a:bodyPr>
          <a:lstStyle/>
          <a:p>
            <a:r>
              <a:rPr lang="mt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Il-‘ġudizzju’ dwar il-ġrajjiet Ta’ Pinu</a:t>
            </a:r>
            <a:endParaRPr lang="en-MT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FCDD0-C20A-9FB6-4913-CB5FBBAD9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583" y="2295331"/>
            <a:ext cx="11574833" cy="504786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200" dirty="0">
                <a:latin typeface="Candara" panose="020E0502030303020204" pitchFamily="34" charset="0"/>
              </a:rPr>
              <a:t>G</a:t>
            </a:r>
            <a:r>
              <a:rPr lang="en-MT" sz="2200" dirty="0" err="1">
                <a:latin typeface="Candara" panose="020E0502030303020204" pitchFamily="34" charset="0"/>
              </a:rPr>
              <a:t>ħalkemm</a:t>
            </a:r>
            <a:r>
              <a:rPr lang="en-MT" sz="2200" dirty="0">
                <a:latin typeface="Candara" panose="020E0502030303020204" pitchFamily="34" charset="0"/>
              </a:rPr>
              <a:t> il-</a:t>
            </a:r>
            <a:r>
              <a:rPr lang="en-MT" sz="2200" dirty="0" err="1">
                <a:latin typeface="Candara" panose="020E0502030303020204" pitchFamily="34" charset="0"/>
              </a:rPr>
              <a:t>Knisja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qatt</a:t>
            </a:r>
            <a:r>
              <a:rPr lang="en-MT" sz="2200" dirty="0">
                <a:latin typeface="Candara" panose="020E0502030303020204" pitchFamily="34" charset="0"/>
              </a:rPr>
              <a:t> ma </a:t>
            </a:r>
            <a:r>
              <a:rPr lang="en-MT" sz="2200" dirty="0" err="1">
                <a:latin typeface="Candara" panose="020E0502030303020204" pitchFamily="34" charset="0"/>
              </a:rPr>
              <a:t>ffurmat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ġudizzju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uffiċċjali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dwar</a:t>
            </a:r>
            <a:r>
              <a:rPr lang="en-MT" sz="2200" dirty="0">
                <a:latin typeface="Candara" panose="020E0502030303020204" pitchFamily="34" charset="0"/>
              </a:rPr>
              <a:t> l-</a:t>
            </a:r>
            <a:r>
              <a:rPr lang="en-MT" sz="2200" dirty="0" err="1">
                <a:latin typeface="Candara" panose="020E0502030303020204" pitchFamily="34" charset="0"/>
              </a:rPr>
              <a:t>awtentiċit</a:t>
            </a:r>
            <a:r>
              <a:rPr lang="en-US" sz="2200" dirty="0">
                <a:latin typeface="Candara" panose="020E0502030303020204" pitchFamily="34" charset="0"/>
              </a:rPr>
              <a:t>à</a:t>
            </a:r>
            <a:r>
              <a:rPr lang="mt-MT" sz="2200" dirty="0">
                <a:latin typeface="Candara" panose="020E0502030303020204" pitchFamily="34" charset="0"/>
              </a:rPr>
              <a:t> jew le tal-ġrajjiet Ta’ Pinu, liema proċess m’huwiex obbligatorju li jsir, però nistgħu nsemmu diversi fatturi li jindikaw li dak li ġara f’Ta’ Pinu huwa ġej minn Alla: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mt-MT" sz="2200" i="1" dirty="0">
                <a:latin typeface="Candara" panose="020E0502030303020204" pitchFamily="34" charset="0"/>
              </a:rPr>
              <a:t>L-isqfijiet ta’ Għawdex matul iż-żmien, bil-kelma u bl-azzjoni tagħhom, dejjem approvaw u taw spinta lid-devozzjoni lejn il-Madonna Ta’ Pinu;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mt-MT" sz="2200" i="1" dirty="0">
                <a:latin typeface="Candara" panose="020E0502030303020204" pitchFamily="34" charset="0"/>
              </a:rPr>
              <a:t>Il-messaġġiera ta’ dawn il-ġrajjiet, Karmni Grima u Franġisk Portelli, taw prova ta’ onestà u rettitudni. Quddiem l-awtorità tal-Knisja waqt l-istħarriġ, urew atteġġjament ta’ doċilità. Dak li għaddew minnu f’Ta’ Pinu ma ġabuħx b’idejhom huma, ma kellhom l-ebda interessi, u wara dawn il-ġrajjiet, baqgħu jgħixu l-ħajja umli ta’ qabel, mingħajr qatt ma saru l-protagonisti;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mt-MT" sz="2200" i="1" dirty="0">
                <a:latin typeface="Candara" panose="020E0502030303020204" pitchFamily="34" charset="0"/>
              </a:rPr>
              <a:t>Il-fenomenu tal-lokuzzjonijiet li esperjenzaw f’Ta’ Pinu, fil-kontenut tagħhom ma fihomx żbalji duttrinali u seħħew b’sempliċità evanġelika li tirrispetta l-qdusija tad-divin, nieqsa minn elementi grotteski li jistgħu ikunu preżenti f’fenomeni simili;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mt-MT" sz="2200" i="1" dirty="0">
                <a:latin typeface="Candara" panose="020E0502030303020204" pitchFamily="34" charset="0"/>
              </a:rPr>
              <a:t>Il-poplu Nisrani f’dawn il-gżejjer, dejjem ħass f’qalbu l-id ta’ Alla fil-ġrajjiet Ta’ Pinu, b’tali mod li huwa jinġibed biex iżur dan il-post qaddis;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mt-MT" sz="2200" i="1" dirty="0">
                <a:latin typeface="Candara" panose="020E0502030303020204" pitchFamily="34" charset="0"/>
              </a:rPr>
              <a:t>Minn Ta’ Pinu ħareġ ħafna frott ta’ fejqan materjali u spiritwali: “Siġra tajba frott tajjeb tagħmel” (Mt 7,17).</a:t>
            </a:r>
          </a:p>
          <a:p>
            <a:pPr>
              <a:buFont typeface="Wingdings" panose="05000000000000000000" pitchFamily="2" charset="2"/>
              <a:buChar char="Ø"/>
            </a:pPr>
            <a:endParaRPr lang="mt-MT" dirty="0"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mt-MT" dirty="0">
              <a:latin typeface="Candara" panose="020E0502030303020204" pitchFamily="34" charset="0"/>
            </a:endParaRPr>
          </a:p>
          <a:p>
            <a:endParaRPr lang="en-MT" dirty="0"/>
          </a:p>
        </p:txBody>
      </p:sp>
    </p:spTree>
    <p:extLst>
      <p:ext uri="{BB962C8B-B14F-4D97-AF65-F5344CB8AC3E}">
        <p14:creationId xmlns:p14="http://schemas.microsoft.com/office/powerpoint/2010/main" val="3842170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3B13-3B58-44C1-779D-CE2316E73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84048"/>
          </a:xfrm>
        </p:spPr>
        <p:txBody>
          <a:bodyPr>
            <a:normAutofit/>
          </a:bodyPr>
          <a:lstStyle/>
          <a:p>
            <a:r>
              <a:rPr lang="en-US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t-</a:t>
            </a:r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tifsira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tal-messaġġ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tal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-</a:t>
            </a:r>
            <a:r>
              <a:rPr lang="en-US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</a:t>
            </a:r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adonna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lil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Karmni</a:t>
            </a:r>
            <a:r>
              <a:rPr lang="en-MT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36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Grima</a:t>
            </a:r>
            <a:endParaRPr lang="en-MT" sz="36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CCA1C-9700-4CB8-D20E-7DAD9D1F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64" y="2477541"/>
            <a:ext cx="11346024" cy="3678303"/>
          </a:xfrm>
        </p:spPr>
        <p:txBody>
          <a:bodyPr>
            <a:noAutofit/>
          </a:bodyPr>
          <a:lstStyle/>
          <a:p>
            <a:pPr algn="just"/>
            <a:r>
              <a:rPr lang="en-US" sz="2200" dirty="0">
                <a:latin typeface="Candara" panose="020E0502030303020204" pitchFamily="34" charset="0"/>
              </a:rPr>
              <a:t>W</a:t>
            </a:r>
            <a:r>
              <a:rPr lang="en-MT" sz="2200" dirty="0" err="1">
                <a:latin typeface="Candara" panose="020E0502030303020204" pitchFamily="34" charset="0"/>
              </a:rPr>
              <a:t>aqt</a:t>
            </a:r>
            <a:r>
              <a:rPr lang="en-MT" sz="2200" dirty="0">
                <a:latin typeface="Candara" panose="020E0502030303020204" pitchFamily="34" charset="0"/>
              </a:rPr>
              <a:t> li l-</a:t>
            </a:r>
            <a:r>
              <a:rPr lang="en-MT" sz="2200" dirty="0" err="1">
                <a:latin typeface="Candara" panose="020E0502030303020204" pitchFamily="34" charset="0"/>
              </a:rPr>
              <a:t>messaġġ</a:t>
            </a:r>
            <a:r>
              <a:rPr lang="en-MT" sz="2200" dirty="0">
                <a:latin typeface="Candara" panose="020E0502030303020204" pitchFamily="34" charset="0"/>
              </a:rPr>
              <a:t> li l-Madonna </a:t>
            </a:r>
            <a:r>
              <a:rPr lang="en-MT" sz="2200" dirty="0" err="1">
                <a:latin typeface="Candara" panose="020E0502030303020204" pitchFamily="34" charset="0"/>
              </a:rPr>
              <a:t>wasslet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lil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Franġisk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Portelli</a:t>
            </a:r>
            <a:r>
              <a:rPr lang="en-MT" sz="2200" dirty="0">
                <a:latin typeface="Candara" panose="020E0502030303020204" pitchFamily="34" charset="0"/>
              </a:rPr>
              <a:t>, </a:t>
            </a:r>
            <a:r>
              <a:rPr lang="en-MT" sz="2200" dirty="0" err="1">
                <a:latin typeface="Candara" panose="020E0502030303020204" pitchFamily="34" charset="0"/>
              </a:rPr>
              <a:t>jirrigwarda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lil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Ġes</a:t>
            </a:r>
            <a:r>
              <a:rPr lang="en-US" sz="2200" dirty="0">
                <a:latin typeface="Candara" panose="020E0502030303020204" pitchFamily="34" charset="0"/>
              </a:rPr>
              <a:t>ù</a:t>
            </a:r>
            <a:r>
              <a:rPr lang="mt-MT" sz="2200" dirty="0">
                <a:latin typeface="Candara" panose="020E0502030303020204" pitchFamily="34" charset="0"/>
              </a:rPr>
              <a:t> u t-tbatija li bata għalina, il-messaġġ mogħti lil Karmni għandu x’jaqsam aktar mal-Madonna, speċifikament mat-tmiem tal-ħajja tagħha fuq din l-art u l-assunzjoni tagħha fis-sema. F’kontinwità mar-rakkonti apokrifi dwar it-Transitu ta’ Marija, il-messaġġ jurina li l-Madonna, bħal bnedmin kollha, għamlet l-esperjenza tal-mewt u 3 ijiem mill-mewt tagħha, hija ġiet meħuda s-sema bir-ruħ u bil-ġisem. Waqt li l-mewt u d-difna jirrendu lil Marija aktar qrib tagħna l-bnedmin, l-assunzjoni tagħha u d-dettall tat-3 ijiem joħorġu għad-dawl ix-xebħ ma Binha Ġesù, li wkoll dam 3 ijiem fil-qabar qabel il-qawmien tiegħu mill-imwiet. </a:t>
            </a:r>
          </a:p>
          <a:p>
            <a:pPr algn="just"/>
            <a:r>
              <a:rPr lang="mt-MT" sz="2200" dirty="0">
                <a:latin typeface="Candara" panose="020E0502030303020204" pitchFamily="34" charset="0"/>
              </a:rPr>
              <a:t>Finalment dan il-messaġġ għandu jnissel fina l-Insara spirtu ta’ tama. Minkejja li l-ħsieb tal-mewt ibeżżgħana, il-fidi tagħna tgħinna nħarsu lil hinn lejn ir-realtà tal-ħajja ta’ dejjem. Bħal Marija igglorifikata fis-sema, hekk ukoll għad inkunu aħna. Sadattant, waqt li għadna hawn fuq din l-art, Marija Assunta hija </a:t>
            </a:r>
            <a:r>
              <a:rPr lang="mt-MT" sz="2200" i="1" dirty="0">
                <a:latin typeface="Candara" panose="020E0502030303020204" pitchFamily="34" charset="0"/>
              </a:rPr>
              <a:t>sinjal jiddi ta’ tama żgura u ta’ faraġ għall-poplu ta' Alla fil-mixja tiegħu lejn is-sema (Lumen gentium, 68).</a:t>
            </a:r>
            <a:endParaRPr lang="en-MT" sz="22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84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16E2-FE34-D7CE-024A-5C24A7A0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T" sz="4800" cap="none" dirty="0">
                <a:latin typeface="Candara" panose="020E0502030303020204" pitchFamily="34" charset="0"/>
              </a:rPr>
              <a:t>“</a:t>
            </a:r>
            <a:r>
              <a:rPr lang="en-MT" sz="4800" cap="none" dirty="0" err="1">
                <a:latin typeface="Candara" panose="020E0502030303020204" pitchFamily="34" charset="0"/>
              </a:rPr>
              <a:t>Għid</a:t>
            </a:r>
            <a:r>
              <a:rPr lang="en-MT" sz="4800" cap="none" dirty="0">
                <a:latin typeface="Candara" panose="020E0502030303020204" pitchFamily="34" charset="0"/>
              </a:rPr>
              <a:t> 3 Ave”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0F129-12DE-3098-D5AE-BF09D181D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34" y="2477541"/>
            <a:ext cx="11383346" cy="3678303"/>
          </a:xfrm>
        </p:spPr>
        <p:txBody>
          <a:bodyPr>
            <a:noAutofit/>
          </a:bodyPr>
          <a:lstStyle/>
          <a:p>
            <a:pPr algn="just"/>
            <a:r>
              <a:rPr lang="en-US" sz="2600" dirty="0">
                <a:latin typeface="Candara" panose="020E0502030303020204" pitchFamily="34" charset="0"/>
              </a:rPr>
              <a:t>F</a:t>
            </a:r>
            <a:r>
              <a:rPr lang="en-MT" sz="2600" dirty="0">
                <a:latin typeface="Candara" panose="020E0502030303020204" pitchFamily="34" charset="0"/>
              </a:rPr>
              <a:t>id-</a:t>
            </a:r>
            <a:r>
              <a:rPr lang="en-MT" sz="2600" dirty="0" err="1">
                <a:latin typeface="Candara" panose="020E0502030303020204" pitchFamily="34" charset="0"/>
              </a:rPr>
              <a:t>dawl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tal-messaġġ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tal</a:t>
            </a:r>
            <a:r>
              <a:rPr lang="en-MT" sz="2600" dirty="0">
                <a:latin typeface="Candara" panose="020E0502030303020204" pitchFamily="34" charset="0"/>
              </a:rPr>
              <a:t>-Madonna Ta’ </a:t>
            </a:r>
            <a:r>
              <a:rPr lang="en-MT" sz="2600" dirty="0" err="1">
                <a:latin typeface="Candara" panose="020E0502030303020204" pitchFamily="34" charset="0"/>
              </a:rPr>
              <a:t>Pinu</a:t>
            </a:r>
            <a:r>
              <a:rPr lang="en-MT" sz="2600" dirty="0">
                <a:latin typeface="Candara" panose="020E0502030303020204" pitchFamily="34" charset="0"/>
              </a:rPr>
              <a:t>, </a:t>
            </a:r>
            <a:r>
              <a:rPr lang="en-MT" sz="2600" dirty="0" err="1">
                <a:latin typeface="Candara" panose="020E0502030303020204" pitchFamily="34" charset="0"/>
              </a:rPr>
              <a:t>għandhom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importanza</a:t>
            </a:r>
            <a:r>
              <a:rPr lang="en-MT" sz="2600" dirty="0">
                <a:latin typeface="Candara" panose="020E0502030303020204" pitchFamily="34" charset="0"/>
              </a:rPr>
              <a:t> t-3 Ave li l-Madonna </a:t>
            </a:r>
            <a:r>
              <a:rPr lang="en-MT" sz="2600" dirty="0" err="1">
                <a:latin typeface="Candara" panose="020E0502030303020204" pitchFamily="34" charset="0"/>
              </a:rPr>
              <a:t>talbet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lil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Karmni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biex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tgħidhom</a:t>
            </a:r>
            <a:r>
              <a:rPr lang="en-MT" sz="2600" dirty="0">
                <a:latin typeface="Candara" panose="020E0502030303020204" pitchFamily="34" charset="0"/>
              </a:rPr>
              <a:t>. </a:t>
            </a:r>
            <a:r>
              <a:rPr lang="en-US" sz="2600" dirty="0">
                <a:latin typeface="Candara" panose="020E0502030303020204" pitchFamily="34" charset="0"/>
              </a:rPr>
              <a:t>F</a:t>
            </a:r>
            <a:r>
              <a:rPr lang="en-MT" sz="2600" dirty="0">
                <a:latin typeface="Candara" panose="020E0502030303020204" pitchFamily="34" charset="0"/>
              </a:rPr>
              <a:t>’din it-</a:t>
            </a:r>
            <a:r>
              <a:rPr lang="en-MT" sz="2600" dirty="0" err="1">
                <a:latin typeface="Candara" panose="020E0502030303020204" pitchFamily="34" charset="0"/>
              </a:rPr>
              <a:t>talba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infatti</a:t>
            </a:r>
            <a:r>
              <a:rPr lang="en-MT" sz="2600" dirty="0">
                <a:latin typeface="Candara" panose="020E0502030303020204" pitchFamily="34" charset="0"/>
              </a:rPr>
              <a:t>, </a:t>
            </a:r>
            <a:r>
              <a:rPr lang="en-MT" sz="2600" dirty="0" err="1">
                <a:latin typeface="Candara" panose="020E0502030303020204" pitchFamily="34" charset="0"/>
              </a:rPr>
              <a:t>aħna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nitolbu</a:t>
            </a:r>
            <a:r>
              <a:rPr lang="en-MT" sz="2600" dirty="0">
                <a:latin typeface="Candara" panose="020E0502030303020204" pitchFamily="34" charset="0"/>
              </a:rPr>
              <a:t> l-</a:t>
            </a:r>
            <a:r>
              <a:rPr lang="en-MT" sz="2600" dirty="0" err="1">
                <a:latin typeface="Candara" panose="020E0502030303020204" pitchFamily="34" charset="0"/>
              </a:rPr>
              <a:t>interċessjoni</a:t>
            </a:r>
            <a:r>
              <a:rPr lang="en-MT" sz="2600" dirty="0">
                <a:latin typeface="Candara" panose="020E0502030303020204" pitchFamily="34" charset="0"/>
              </a:rPr>
              <a:t> ta’ </a:t>
            </a:r>
            <a:r>
              <a:rPr lang="en-MT" sz="2600" dirty="0" err="1">
                <a:latin typeface="Candara" panose="020E0502030303020204" pitchFamily="34" charset="0"/>
              </a:rPr>
              <a:t>Ommna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Marija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i="1" dirty="0" err="1">
                <a:latin typeface="Candara" panose="020E0502030303020204" pitchFamily="34" charset="0"/>
              </a:rPr>
              <a:t>fis-siegħa</a:t>
            </a:r>
            <a:r>
              <a:rPr lang="en-MT" sz="2600" i="1" dirty="0">
                <a:latin typeface="Candara" panose="020E0502030303020204" pitchFamily="34" charset="0"/>
              </a:rPr>
              <a:t> </a:t>
            </a:r>
            <a:r>
              <a:rPr lang="en-MT" sz="2600" i="1" dirty="0" err="1">
                <a:latin typeface="Candara" panose="020E0502030303020204" pitchFamily="34" charset="0"/>
              </a:rPr>
              <a:t>tal-mewt</a:t>
            </a:r>
            <a:r>
              <a:rPr lang="en-MT" sz="2600" i="1" dirty="0">
                <a:latin typeface="Candara" panose="020E0502030303020204" pitchFamily="34" charset="0"/>
              </a:rPr>
              <a:t> </a:t>
            </a:r>
            <a:r>
              <a:rPr lang="en-MT" sz="2600" i="1" dirty="0" err="1">
                <a:latin typeface="Candara" panose="020E0502030303020204" pitchFamily="34" charset="0"/>
              </a:rPr>
              <a:t>tagħna</a:t>
            </a:r>
            <a:r>
              <a:rPr lang="en-MT" sz="2600" i="1" dirty="0">
                <a:latin typeface="Candara" panose="020E0502030303020204" pitchFamily="34" charset="0"/>
              </a:rPr>
              <a:t>. </a:t>
            </a:r>
            <a:r>
              <a:rPr lang="en-US" sz="2600" dirty="0">
                <a:latin typeface="Candara" panose="020E0502030303020204" pitchFamily="34" charset="0"/>
              </a:rPr>
              <a:t>G</a:t>
            </a:r>
            <a:r>
              <a:rPr lang="en-MT" sz="2600" dirty="0" err="1">
                <a:latin typeface="Candara" panose="020E0502030303020204" pitchFamily="34" charset="0"/>
              </a:rPr>
              <a:t>ħax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hija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ommna</a:t>
            </a:r>
            <a:r>
              <a:rPr lang="en-MT" sz="2600" dirty="0">
                <a:latin typeface="Candara" panose="020E0502030303020204" pitchFamily="34" charset="0"/>
              </a:rPr>
              <a:t> u </a:t>
            </a:r>
            <a:r>
              <a:rPr lang="en-US" sz="2600" dirty="0">
                <a:latin typeface="Candara" panose="020E0502030303020204" pitchFamily="34" charset="0"/>
              </a:rPr>
              <a:t>A</a:t>
            </a:r>
            <a:r>
              <a:rPr lang="en-MT" sz="2600" dirty="0" err="1">
                <a:latin typeface="Candara" panose="020E0502030303020204" pitchFamily="34" charset="0"/>
              </a:rPr>
              <a:t>ssunta</a:t>
            </a:r>
            <a:r>
              <a:rPr lang="en-MT" sz="2600" dirty="0">
                <a:latin typeface="Candara" panose="020E0502030303020204" pitchFamily="34" charset="0"/>
              </a:rPr>
              <a:t> fil-</a:t>
            </a:r>
            <a:r>
              <a:rPr lang="en-MT" sz="2600" dirty="0" err="1">
                <a:latin typeface="Candara" panose="020E0502030303020204" pitchFamily="34" charset="0"/>
              </a:rPr>
              <a:t>glorja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tas-sema</a:t>
            </a:r>
            <a:r>
              <a:rPr lang="en-MT" sz="2600" dirty="0">
                <a:latin typeface="Candara" panose="020E0502030303020204" pitchFamily="34" charset="0"/>
              </a:rPr>
              <a:t>, fil-punt </a:t>
            </a:r>
            <a:r>
              <a:rPr lang="en-MT" sz="2600" dirty="0" err="1">
                <a:latin typeface="Candara" panose="020E0502030303020204" pitchFamily="34" charset="0"/>
              </a:rPr>
              <a:t>tal-mewt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tagħna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hija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tista</a:t>
            </a:r>
            <a:r>
              <a:rPr lang="en-MT" sz="2600" dirty="0">
                <a:latin typeface="Candara" panose="020E0502030303020204" pitchFamily="34" charset="0"/>
              </a:rPr>
              <a:t>’ </a:t>
            </a:r>
            <a:r>
              <a:rPr lang="en-MT" sz="2600" dirty="0" err="1">
                <a:latin typeface="Candara" panose="020E0502030303020204" pitchFamily="34" charset="0"/>
              </a:rPr>
              <a:t>tkun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għalina</a:t>
            </a:r>
            <a:r>
              <a:rPr lang="en-MT" sz="2600" dirty="0">
                <a:latin typeface="Candara" panose="020E0502030303020204" pitchFamily="34" charset="0"/>
              </a:rPr>
              <a:t> “</a:t>
            </a:r>
            <a:r>
              <a:rPr lang="en-MT" sz="2600" dirty="0" err="1">
                <a:latin typeface="Candara" panose="020E0502030303020204" pitchFamily="34" charset="0"/>
              </a:rPr>
              <a:t>Omm</a:t>
            </a:r>
            <a:r>
              <a:rPr lang="en-MT" sz="2600" dirty="0">
                <a:latin typeface="Candara" panose="020E0502030303020204" pitchFamily="34" charset="0"/>
              </a:rPr>
              <a:t> il-</a:t>
            </a:r>
            <a:r>
              <a:rPr lang="en-MT" sz="2600" dirty="0" err="1">
                <a:latin typeface="Candara" panose="020E0502030303020204" pitchFamily="34" charset="0"/>
              </a:rPr>
              <a:t>Ħniena</a:t>
            </a:r>
            <a:r>
              <a:rPr lang="en-MT" sz="2600" dirty="0">
                <a:latin typeface="Candara" panose="020E0502030303020204" pitchFamily="34" charset="0"/>
              </a:rPr>
              <a:t>”. </a:t>
            </a:r>
          </a:p>
          <a:p>
            <a:pPr algn="just"/>
            <a:r>
              <a:rPr lang="en-US" sz="2600" dirty="0">
                <a:latin typeface="Candara" panose="020E0502030303020204" pitchFamily="34" charset="0"/>
              </a:rPr>
              <a:t>M</a:t>
            </a:r>
            <a:r>
              <a:rPr lang="en-MT" sz="2600" dirty="0" err="1">
                <a:latin typeface="Candara" panose="020E0502030303020204" pitchFamily="34" charset="0"/>
              </a:rPr>
              <a:t>arija</a:t>
            </a:r>
            <a:r>
              <a:rPr lang="en-MT" sz="2600" dirty="0">
                <a:latin typeface="Candara" panose="020E0502030303020204" pitchFamily="34" charset="0"/>
              </a:rPr>
              <a:t> ta’ </a:t>
            </a:r>
            <a:r>
              <a:rPr lang="en-MT" sz="2600" dirty="0" err="1">
                <a:latin typeface="Candara" panose="020E0502030303020204" pitchFamily="34" charset="0"/>
              </a:rPr>
              <a:t>Nazaret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hija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ġustament</a:t>
            </a:r>
            <a:r>
              <a:rPr lang="en-MT" sz="2600" dirty="0">
                <a:latin typeface="Candara" panose="020E0502030303020204" pitchFamily="34" charset="0"/>
              </a:rPr>
              <a:t> il-mara </a:t>
            </a:r>
            <a:r>
              <a:rPr lang="en-MT" sz="2600" dirty="0" err="1">
                <a:latin typeface="Candara" panose="020E0502030303020204" pitchFamily="34" charset="0"/>
              </a:rPr>
              <a:t>tal-aħħar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siegħa</a:t>
            </a:r>
            <a:r>
              <a:rPr lang="en-MT" sz="2600" dirty="0">
                <a:latin typeface="Candara" panose="020E0502030303020204" pitchFamily="34" charset="0"/>
              </a:rPr>
              <a:t>. </a:t>
            </a:r>
            <a:r>
              <a:rPr lang="en-US" sz="2600" dirty="0">
                <a:latin typeface="Candara" panose="020E0502030303020204" pitchFamily="34" charset="0"/>
              </a:rPr>
              <a:t>K</a:t>
            </a:r>
            <a:r>
              <a:rPr lang="en-MT" sz="2600" dirty="0" err="1">
                <a:latin typeface="Candara" panose="020E0502030303020204" pitchFamily="34" charset="0"/>
              </a:rPr>
              <a:t>ienet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preżenti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għall-aħħar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siegħa</a:t>
            </a:r>
            <a:r>
              <a:rPr lang="en-MT" sz="2600" dirty="0">
                <a:latin typeface="Candara" panose="020E0502030303020204" pitchFamily="34" charset="0"/>
              </a:rPr>
              <a:t> ta’ </a:t>
            </a:r>
            <a:r>
              <a:rPr lang="en-MT" sz="2600" dirty="0" err="1">
                <a:latin typeface="Candara" panose="020E0502030303020204" pitchFamily="34" charset="0"/>
              </a:rPr>
              <a:t>Binha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Ġesù</a:t>
            </a:r>
            <a:r>
              <a:rPr lang="en-MT" sz="2600" dirty="0">
                <a:latin typeface="Candara" panose="020E0502030303020204" pitchFamily="34" charset="0"/>
              </a:rPr>
              <a:t> u </a:t>
            </a:r>
            <a:r>
              <a:rPr lang="en-MT" sz="2600" dirty="0" err="1">
                <a:latin typeface="Candara" panose="020E0502030303020204" pitchFamily="34" charset="0"/>
              </a:rPr>
              <a:t>hija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preżenti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wkoll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fl-aħħar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siegħa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tagħna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fuq</a:t>
            </a:r>
            <a:r>
              <a:rPr lang="en-MT" sz="2600" dirty="0">
                <a:latin typeface="Candara" panose="020E0502030303020204" pitchFamily="34" charset="0"/>
              </a:rPr>
              <a:t> din l-art. </a:t>
            </a:r>
            <a:r>
              <a:rPr lang="en-US" sz="2600" dirty="0">
                <a:latin typeface="Candara" panose="020E0502030303020204" pitchFamily="34" charset="0"/>
              </a:rPr>
              <a:t>H</a:t>
            </a:r>
            <a:r>
              <a:rPr lang="en-MT" sz="2600" dirty="0" err="1">
                <a:latin typeface="Candara" panose="020E0502030303020204" pitchFamily="34" charset="0"/>
              </a:rPr>
              <a:t>i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stess</a:t>
            </a:r>
            <a:r>
              <a:rPr lang="en-MT" sz="2600" dirty="0">
                <a:latin typeface="Candara" panose="020E0502030303020204" pitchFamily="34" charset="0"/>
              </a:rPr>
              <a:t> li </a:t>
            </a:r>
            <a:r>
              <a:rPr lang="en-MT" sz="2600" dirty="0" err="1">
                <a:latin typeface="Candara" panose="020E0502030303020204" pitchFamily="34" charset="0"/>
              </a:rPr>
              <a:t>għexet</a:t>
            </a:r>
            <a:r>
              <a:rPr lang="en-MT" sz="2600" dirty="0">
                <a:latin typeface="Candara" panose="020E0502030303020204" pitchFamily="34" charset="0"/>
              </a:rPr>
              <a:t> l-</a:t>
            </a:r>
            <a:r>
              <a:rPr lang="en-MT" sz="2600" dirty="0" err="1">
                <a:latin typeface="Candara" panose="020E0502030303020204" pitchFamily="34" charset="0"/>
              </a:rPr>
              <a:t>aħħar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siegħa</a:t>
            </a:r>
            <a:r>
              <a:rPr lang="en-MT" sz="2600" dirty="0">
                <a:latin typeface="Candara" panose="020E0502030303020204" pitchFamily="34" charset="0"/>
              </a:rPr>
              <a:t> fil-</a:t>
            </a:r>
            <a:r>
              <a:rPr lang="en-MT" sz="2600" dirty="0" err="1">
                <a:latin typeface="Candara" panose="020E0502030303020204" pitchFamily="34" charset="0"/>
              </a:rPr>
              <a:t>ħajja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personali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tagħha</a:t>
            </a:r>
            <a:r>
              <a:rPr lang="en-MT" sz="2600" dirty="0">
                <a:latin typeface="Candara" panose="020E0502030303020204" pitchFamily="34" charset="0"/>
              </a:rPr>
              <a:t>, </a:t>
            </a:r>
            <a:r>
              <a:rPr lang="en-MT" sz="2600" dirty="0" err="1">
                <a:latin typeface="Candara" panose="020E0502030303020204" pitchFamily="34" charset="0"/>
              </a:rPr>
              <a:t>tidħol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għalina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biex</a:t>
            </a:r>
            <a:r>
              <a:rPr lang="en-MT" sz="2600" dirty="0">
                <a:latin typeface="Candara" panose="020E0502030303020204" pitchFamily="34" charset="0"/>
              </a:rPr>
              <a:t> din l-</a:t>
            </a:r>
            <a:r>
              <a:rPr lang="en-MT" sz="2600" dirty="0" err="1">
                <a:latin typeface="Candara" panose="020E0502030303020204" pitchFamily="34" charset="0"/>
              </a:rPr>
              <a:t>aħħar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siegħa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tagħna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ngħixuha</a:t>
            </a:r>
            <a:r>
              <a:rPr lang="en-MT" sz="2600" dirty="0">
                <a:latin typeface="Candara" panose="020E0502030303020204" pitchFamily="34" charset="0"/>
              </a:rPr>
              <a:t> bl-</a:t>
            </a:r>
            <a:r>
              <a:rPr lang="en-MT" sz="2600" dirty="0" err="1">
                <a:latin typeface="Candara" panose="020E0502030303020204" pitchFamily="34" charset="0"/>
              </a:rPr>
              <a:t>aktar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qdusija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possibbli</a:t>
            </a:r>
            <a:r>
              <a:rPr lang="en-MT" sz="2600" dirty="0">
                <a:latin typeface="Candara" panose="020E0502030303020204" pitchFamily="34" charset="0"/>
              </a:rPr>
              <a:t>. </a:t>
            </a:r>
            <a:r>
              <a:rPr lang="en-US" sz="2600" dirty="0">
                <a:latin typeface="Candara" panose="020E0502030303020204" pitchFamily="34" charset="0"/>
              </a:rPr>
              <a:t>H</a:t>
            </a:r>
            <a:r>
              <a:rPr lang="en-MT" sz="2600" dirty="0" err="1">
                <a:latin typeface="Candara" panose="020E0502030303020204" pitchFamily="34" charset="0"/>
              </a:rPr>
              <a:t>ija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tgħinna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nħarsu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lejn</a:t>
            </a:r>
            <a:r>
              <a:rPr lang="en-MT" sz="2600" dirty="0">
                <a:latin typeface="Candara" panose="020E0502030303020204" pitchFamily="34" charset="0"/>
              </a:rPr>
              <a:t> il-</a:t>
            </a:r>
            <a:r>
              <a:rPr lang="en-MT" sz="2600" dirty="0" err="1">
                <a:latin typeface="Candara" panose="020E0502030303020204" pitchFamily="34" charset="0"/>
              </a:rPr>
              <a:t>mewt</a:t>
            </a:r>
            <a:r>
              <a:rPr lang="en-MT" sz="2600" dirty="0">
                <a:latin typeface="Candara" panose="020E0502030303020204" pitchFamily="34" charset="0"/>
              </a:rPr>
              <a:t> u </a:t>
            </a:r>
            <a:r>
              <a:rPr lang="en-MT" sz="2600" dirty="0" err="1">
                <a:latin typeface="Candara" panose="020E0502030303020204" pitchFamily="34" charset="0"/>
              </a:rPr>
              <a:t>ngħixuh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bħala</a:t>
            </a:r>
            <a:r>
              <a:rPr lang="en-MT" sz="2600" dirty="0">
                <a:latin typeface="Candara" panose="020E0502030303020204" pitchFamily="34" charset="0"/>
              </a:rPr>
              <a:t> l-m</a:t>
            </a:r>
            <a:r>
              <a:rPr lang="mt-MT" sz="2600" dirty="0">
                <a:latin typeface="Candara" panose="020E0502030303020204" pitchFamily="34" charset="0"/>
              </a:rPr>
              <a:t>u</a:t>
            </a:r>
            <a:r>
              <a:rPr lang="en-MT" sz="2600" dirty="0" err="1">
                <a:latin typeface="Candara" panose="020E0502030303020204" pitchFamily="34" charset="0"/>
              </a:rPr>
              <a:t>ment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tal-laqgħa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tagħna</a:t>
            </a:r>
            <a:r>
              <a:rPr lang="en-MT" sz="2600" dirty="0">
                <a:latin typeface="Candara" panose="020E0502030303020204" pitchFamily="34" charset="0"/>
              </a:rPr>
              <a:t> mal-</a:t>
            </a:r>
            <a:r>
              <a:rPr lang="en-MT" sz="2600" dirty="0" err="1">
                <a:latin typeface="Candara" panose="020E0502030303020204" pitchFamily="34" charset="0"/>
              </a:rPr>
              <a:t>Mulej</a:t>
            </a:r>
            <a:r>
              <a:rPr lang="en-MT" sz="2600" dirty="0">
                <a:latin typeface="Candara" panose="020E0502030303020204" pitchFamily="34" charset="0"/>
              </a:rPr>
              <a:t> </a:t>
            </a:r>
            <a:r>
              <a:rPr lang="en-MT" sz="2600" dirty="0" err="1">
                <a:latin typeface="Candara" panose="020E0502030303020204" pitchFamily="34" charset="0"/>
              </a:rPr>
              <a:t>Ġes</a:t>
            </a:r>
            <a:r>
              <a:rPr lang="en-US" sz="2600" dirty="0">
                <a:latin typeface="Candara" panose="020E0502030303020204" pitchFamily="34" charset="0"/>
              </a:rPr>
              <a:t>ù</a:t>
            </a:r>
            <a:r>
              <a:rPr lang="mt-MT" sz="2600" dirty="0">
                <a:latin typeface="Candara" panose="020E0502030303020204" pitchFamily="34" charset="0"/>
              </a:rPr>
              <a:t>.</a:t>
            </a:r>
            <a:endParaRPr lang="en-MT" sz="2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2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8DC7-C08B-B561-E316-11B178DB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12040"/>
          </a:xfrm>
        </p:spPr>
        <p:txBody>
          <a:bodyPr>
            <a:normAutofit/>
          </a:bodyPr>
          <a:lstStyle/>
          <a:p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Ejja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ejja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1777A-C4DC-53DC-51F2-5FE36D6C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30" y="1614196"/>
            <a:ext cx="11411339" cy="5728996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latin typeface="Candara" panose="020E0502030303020204" pitchFamily="34" charset="0"/>
              </a:rPr>
              <a:t>Q</a:t>
            </a:r>
            <a:r>
              <a:rPr lang="en-MT" sz="2200" dirty="0" err="1">
                <a:latin typeface="Candara" panose="020E0502030303020204" pitchFamily="34" charset="0"/>
              </a:rPr>
              <a:t>abel</a:t>
            </a:r>
            <a:r>
              <a:rPr lang="en-MT" sz="2200" dirty="0">
                <a:latin typeface="Candara" panose="020E0502030303020204" pitchFamily="34" charset="0"/>
              </a:rPr>
              <a:t> ma </a:t>
            </a:r>
            <a:r>
              <a:rPr lang="en-MT" sz="2200" dirty="0" err="1">
                <a:latin typeface="Candara" panose="020E0502030303020204" pitchFamily="34" charset="0"/>
              </a:rPr>
              <a:t>afdatilha</a:t>
            </a:r>
            <a:r>
              <a:rPr lang="en-MT" sz="2200" dirty="0">
                <a:latin typeface="Candara" panose="020E0502030303020204" pitchFamily="34" charset="0"/>
              </a:rPr>
              <a:t> l-</a:t>
            </a:r>
            <a:r>
              <a:rPr lang="en-MT" sz="2200" dirty="0" err="1">
                <a:latin typeface="Candara" panose="020E0502030303020204" pitchFamily="34" charset="0"/>
              </a:rPr>
              <a:t>messaġġ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tagħha</a:t>
            </a:r>
            <a:r>
              <a:rPr lang="en-MT" sz="2200" dirty="0">
                <a:latin typeface="Candara" panose="020E0502030303020204" pitchFamily="34" charset="0"/>
              </a:rPr>
              <a:t>, </a:t>
            </a:r>
            <a:r>
              <a:rPr lang="en-MT" sz="2200" dirty="0" err="1">
                <a:latin typeface="Candara" panose="020E0502030303020204" pitchFamily="34" charset="0"/>
              </a:rPr>
              <a:t>lil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Karmni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Grima</a:t>
            </a:r>
            <a:r>
              <a:rPr lang="en-MT" sz="2200" dirty="0">
                <a:latin typeface="Candara" panose="020E0502030303020204" pitchFamily="34" charset="0"/>
              </a:rPr>
              <a:t> l-Madonna </a:t>
            </a:r>
            <a:r>
              <a:rPr lang="en-MT" sz="2200" dirty="0" err="1">
                <a:latin typeface="Candara" panose="020E0502030303020204" pitchFamily="34" charset="0"/>
              </a:rPr>
              <a:t>qaltilha</a:t>
            </a:r>
            <a:r>
              <a:rPr lang="en-MT" sz="2200" dirty="0">
                <a:latin typeface="Candara" panose="020E0502030303020204" pitchFamily="34" charset="0"/>
              </a:rPr>
              <a:t>: </a:t>
            </a:r>
            <a:r>
              <a:rPr lang="en-MT" sz="2200" i="1" dirty="0" err="1">
                <a:latin typeface="Candara" panose="020E0502030303020204" pitchFamily="34" charset="0"/>
              </a:rPr>
              <a:t>Ejja</a:t>
            </a:r>
            <a:r>
              <a:rPr lang="en-MT" sz="2200" i="1" dirty="0">
                <a:latin typeface="Candara" panose="020E0502030303020204" pitchFamily="34" charset="0"/>
              </a:rPr>
              <a:t>, </a:t>
            </a:r>
            <a:r>
              <a:rPr lang="en-MT" sz="2200" i="1" dirty="0" err="1">
                <a:latin typeface="Candara" panose="020E0502030303020204" pitchFamily="34" charset="0"/>
              </a:rPr>
              <a:t>ejja</a:t>
            </a:r>
            <a:r>
              <a:rPr lang="en-MT" sz="2200" i="1" dirty="0">
                <a:latin typeface="Candara" panose="020E0502030303020204" pitchFamily="34" charset="0"/>
              </a:rPr>
              <a:t>. </a:t>
            </a:r>
            <a:r>
              <a:rPr lang="en-US" sz="2200" dirty="0">
                <a:latin typeface="Candara" panose="020E0502030303020204" pitchFamily="34" charset="0"/>
              </a:rPr>
              <a:t>D</a:t>
            </a:r>
            <a:r>
              <a:rPr lang="en-MT" sz="2200" dirty="0">
                <a:latin typeface="Candara" panose="020E0502030303020204" pitchFamily="34" charset="0"/>
              </a:rPr>
              <a:t>in il-</a:t>
            </a:r>
            <a:r>
              <a:rPr lang="en-MT" sz="2200" dirty="0" err="1">
                <a:latin typeface="Candara" panose="020E0502030303020204" pitchFamily="34" charset="0"/>
              </a:rPr>
              <a:t>kelma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ripetuta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għal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darbtejn</a:t>
            </a:r>
            <a:r>
              <a:rPr lang="en-MT" sz="2200" dirty="0">
                <a:latin typeface="Candara" panose="020E0502030303020204" pitchFamily="34" charset="0"/>
              </a:rPr>
              <a:t>, </a:t>
            </a:r>
            <a:r>
              <a:rPr lang="en-MT" sz="2200" dirty="0" err="1">
                <a:latin typeface="Candara" panose="020E0502030303020204" pitchFamily="34" charset="0"/>
              </a:rPr>
              <a:t>qegħda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fl-imperattiv</a:t>
            </a:r>
            <a:r>
              <a:rPr lang="en-MT" sz="2200" dirty="0">
                <a:latin typeface="Candara" panose="020E0502030303020204" pitchFamily="34" charset="0"/>
              </a:rPr>
              <a:t>, i.e. </a:t>
            </a:r>
            <a:r>
              <a:rPr lang="mt-MT" sz="2200" dirty="0">
                <a:latin typeface="Candara" panose="020E0502030303020204" pitchFamily="34" charset="0"/>
              </a:rPr>
              <a:t>k</a:t>
            </a:r>
            <a:r>
              <a:rPr lang="en-MT" sz="2200" dirty="0" err="1">
                <a:latin typeface="Candara" panose="020E0502030303020204" pitchFamily="34" charset="0"/>
              </a:rPr>
              <a:t>mand</a:t>
            </a:r>
            <a:r>
              <a:rPr lang="en-MT" sz="2200" dirty="0">
                <a:latin typeface="Candara" panose="020E0502030303020204" pitchFamily="34" charset="0"/>
              </a:rPr>
              <a:t>, u </a:t>
            </a:r>
            <a:r>
              <a:rPr lang="en-MT" sz="2200" dirty="0" err="1">
                <a:latin typeface="Candara" panose="020E0502030303020204" pitchFamily="34" charset="0"/>
              </a:rPr>
              <a:t>tindika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urġenza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biex</a:t>
            </a:r>
            <a:r>
              <a:rPr lang="en-MT" sz="2200" dirty="0">
                <a:latin typeface="Candara" panose="020E0502030303020204" pitchFamily="34" charset="0"/>
              </a:rPr>
              <a:t> dak li </a:t>
            </a:r>
            <a:r>
              <a:rPr lang="en-MT" sz="2200" dirty="0" err="1">
                <a:latin typeface="Candara" panose="020E0502030303020204" pitchFamily="34" charset="0"/>
              </a:rPr>
              <a:t>jkun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iwettaq</a:t>
            </a:r>
            <a:r>
              <a:rPr lang="en-MT" sz="2200" dirty="0">
                <a:latin typeface="Candara" panose="020E0502030303020204" pitchFamily="34" charset="0"/>
              </a:rPr>
              <a:t> xi </a:t>
            </a:r>
            <a:r>
              <a:rPr lang="en-MT" sz="2200" dirty="0" err="1">
                <a:latin typeface="Candara" panose="020E0502030303020204" pitchFamily="34" charset="0"/>
              </a:rPr>
              <a:t>ħaġa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importanti</a:t>
            </a:r>
            <a:r>
              <a:rPr lang="en-MT" sz="2200" dirty="0">
                <a:latin typeface="Candara" panose="020E0502030303020204" pitchFamily="34" charset="0"/>
              </a:rPr>
              <a:t>. </a:t>
            </a:r>
            <a:r>
              <a:rPr lang="en-US" sz="2200" dirty="0">
                <a:latin typeface="Candara" panose="020E0502030303020204" pitchFamily="34" charset="0"/>
              </a:rPr>
              <a:t>H</a:t>
            </a:r>
            <a:r>
              <a:rPr lang="en-MT" sz="2200" dirty="0" err="1">
                <a:latin typeface="Candara" panose="020E0502030303020204" pitchFamily="34" charset="0"/>
              </a:rPr>
              <a:t>ija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wkoll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stedina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biex</a:t>
            </a:r>
            <a:r>
              <a:rPr lang="en-MT" sz="2200" dirty="0">
                <a:latin typeface="Candara" panose="020E0502030303020204" pitchFamily="34" charset="0"/>
              </a:rPr>
              <a:t> dak li </a:t>
            </a:r>
            <a:r>
              <a:rPr lang="en-MT" sz="2200" dirty="0" err="1">
                <a:latin typeface="Candara" panose="020E0502030303020204" pitchFamily="34" charset="0"/>
              </a:rPr>
              <a:t>jkun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imur</a:t>
            </a:r>
            <a:r>
              <a:rPr lang="en-MT" sz="2200" dirty="0">
                <a:latin typeface="Candara" panose="020E0502030303020204" pitchFamily="34" charset="0"/>
              </a:rPr>
              <a:t> ‘</a:t>
            </a:r>
            <a:r>
              <a:rPr lang="en-MT" sz="2200" dirty="0" err="1">
                <a:latin typeface="Candara" panose="020E0502030303020204" pitchFamily="34" charset="0"/>
              </a:rPr>
              <a:t>ħdejn</a:t>
            </a:r>
            <a:r>
              <a:rPr lang="en-MT" sz="2200" dirty="0">
                <a:latin typeface="Candara" panose="020E0502030303020204" pitchFamily="34" charset="0"/>
              </a:rPr>
              <a:t>’ il-</a:t>
            </a:r>
            <a:r>
              <a:rPr lang="en-MT" sz="2200" dirty="0" err="1">
                <a:latin typeface="Candara" panose="020E0502030303020204" pitchFamily="34" charset="0"/>
              </a:rPr>
              <a:t>persuna</a:t>
            </a:r>
            <a:r>
              <a:rPr lang="en-MT" sz="2200" dirty="0">
                <a:latin typeface="Candara" panose="020E0502030303020204" pitchFamily="34" charset="0"/>
              </a:rPr>
              <a:t> li </a:t>
            </a:r>
            <a:r>
              <a:rPr lang="en-MT" sz="2200" dirty="0" err="1">
                <a:latin typeface="Candara" panose="020E0502030303020204" pitchFamily="34" charset="0"/>
              </a:rPr>
              <a:t>qegħda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ssejjaħ</a:t>
            </a:r>
            <a:r>
              <a:rPr lang="en-MT" sz="2200" dirty="0">
                <a:latin typeface="Candara" panose="020E0502030303020204" pitchFamily="34" charset="0"/>
              </a:rPr>
              <a:t> u </a:t>
            </a:r>
            <a:r>
              <a:rPr lang="en-MT" sz="2200" dirty="0" err="1">
                <a:latin typeface="Candara" panose="020E0502030303020204" pitchFamily="34" charset="0"/>
              </a:rPr>
              <a:t>joqgħod</a:t>
            </a:r>
            <a:r>
              <a:rPr lang="en-MT" sz="2200" dirty="0">
                <a:latin typeface="Candara" panose="020E0502030303020204" pitchFamily="34" charset="0"/>
              </a:rPr>
              <a:t> ‘</a:t>
            </a:r>
            <a:r>
              <a:rPr lang="en-MT" sz="2200" dirty="0" err="1">
                <a:latin typeface="Candara" panose="020E0502030303020204" pitchFamily="34" charset="0"/>
              </a:rPr>
              <a:t>flimkien</a:t>
            </a:r>
            <a:r>
              <a:rPr lang="en-MT" sz="2200" dirty="0">
                <a:latin typeface="Candara" panose="020E0502030303020204" pitchFamily="34" charset="0"/>
              </a:rPr>
              <a:t>’ </a:t>
            </a:r>
            <a:r>
              <a:rPr lang="en-MT" sz="2200" dirty="0" err="1">
                <a:latin typeface="Candara" panose="020E0502030303020204" pitchFamily="34" charset="0"/>
              </a:rPr>
              <a:t>magħha</a:t>
            </a:r>
            <a:r>
              <a:rPr lang="en-MT" sz="2200" dirty="0">
                <a:latin typeface="Candara" panose="020E0502030303020204" pitchFamily="34" charset="0"/>
              </a:rPr>
              <a:t>.  </a:t>
            </a:r>
            <a:r>
              <a:rPr lang="en-US" sz="2200" dirty="0">
                <a:latin typeface="Candara" panose="020E0502030303020204" pitchFamily="34" charset="0"/>
              </a:rPr>
              <a:t>E</a:t>
            </a:r>
            <a:r>
              <a:rPr lang="en-MT" sz="2200" dirty="0" err="1">
                <a:latin typeface="Candara" panose="020E0502030303020204" pitchFamily="34" charset="0"/>
              </a:rPr>
              <a:t>videntement</a:t>
            </a:r>
            <a:r>
              <a:rPr lang="en-MT" sz="2200" dirty="0">
                <a:latin typeface="Candara" panose="020E0502030303020204" pitchFamily="34" charset="0"/>
              </a:rPr>
              <a:t> il-</a:t>
            </a:r>
            <a:r>
              <a:rPr lang="en-MT" sz="2200" dirty="0" err="1">
                <a:latin typeface="Candara" panose="020E0502030303020204" pitchFamily="34" charset="0"/>
              </a:rPr>
              <a:t>persuna</a:t>
            </a:r>
            <a:r>
              <a:rPr lang="en-MT" sz="2200" dirty="0">
                <a:latin typeface="Candara" panose="020E0502030303020204" pitchFamily="34" charset="0"/>
              </a:rPr>
              <a:t> li </a:t>
            </a:r>
            <a:r>
              <a:rPr lang="en-MT" sz="2200" dirty="0" err="1">
                <a:latin typeface="Candara" panose="020E0502030303020204" pitchFamily="34" charset="0"/>
              </a:rPr>
              <a:t>qegħda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ssejjaħ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tixtieq</a:t>
            </a:r>
            <a:r>
              <a:rPr lang="en-MT" sz="2200" dirty="0">
                <a:latin typeface="Candara" panose="020E0502030303020204" pitchFamily="34" charset="0"/>
              </a:rPr>
              <a:t> l-</a:t>
            </a:r>
            <a:r>
              <a:rPr lang="en-MT" sz="2200" dirty="0" err="1">
                <a:latin typeface="Candara" panose="020E0502030303020204" pitchFamily="34" charset="0"/>
              </a:rPr>
              <a:t>attenzjoni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tal-persuna</a:t>
            </a:r>
            <a:r>
              <a:rPr lang="en-MT" sz="2200" dirty="0">
                <a:latin typeface="Candara" panose="020E0502030303020204" pitchFamily="34" charset="0"/>
              </a:rPr>
              <a:t> l-</a:t>
            </a:r>
            <a:r>
              <a:rPr lang="en-MT" sz="2200" dirty="0" err="1">
                <a:latin typeface="Candara" panose="020E0502030303020204" pitchFamily="34" charset="0"/>
              </a:rPr>
              <a:t>oħra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biex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tgħidilha</a:t>
            </a:r>
            <a:r>
              <a:rPr lang="en-MT" sz="2200" dirty="0">
                <a:latin typeface="Candara" panose="020E0502030303020204" pitchFamily="34" charset="0"/>
              </a:rPr>
              <a:t> jew </a:t>
            </a:r>
            <a:r>
              <a:rPr lang="en-MT" sz="2200" dirty="0" err="1">
                <a:latin typeface="Candara" panose="020E0502030303020204" pitchFamily="34" charset="0"/>
              </a:rPr>
              <a:t>turiha</a:t>
            </a:r>
            <a:r>
              <a:rPr lang="en-MT" sz="2200" dirty="0">
                <a:latin typeface="Candara" panose="020E0502030303020204" pitchFamily="34" charset="0"/>
              </a:rPr>
              <a:t> xi </a:t>
            </a:r>
            <a:r>
              <a:rPr lang="en-MT" sz="2200" dirty="0" err="1">
                <a:latin typeface="Candara" panose="020E0502030303020204" pitchFamily="34" charset="0"/>
              </a:rPr>
              <a:t>ħaġa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sinifikattiva</a:t>
            </a:r>
            <a:r>
              <a:rPr lang="en-MT" sz="2200" dirty="0">
                <a:latin typeface="Candara" panose="020E0502030303020204" pitchFamily="34" charset="0"/>
              </a:rPr>
              <a:t>.</a:t>
            </a:r>
          </a:p>
          <a:p>
            <a:pPr algn="just"/>
            <a:r>
              <a:rPr lang="en-US" sz="2200" dirty="0">
                <a:latin typeface="Candara" panose="020E0502030303020204" pitchFamily="34" charset="0"/>
              </a:rPr>
              <a:t>F</a:t>
            </a:r>
            <a:r>
              <a:rPr lang="en-MT" sz="2200" dirty="0">
                <a:latin typeface="Candara" panose="020E0502030303020204" pitchFamily="34" charset="0"/>
              </a:rPr>
              <a:t>il-</a:t>
            </a:r>
            <a:r>
              <a:rPr lang="en-MT" sz="2200" dirty="0" err="1">
                <a:latin typeface="Candara" panose="020E0502030303020204" pitchFamily="34" charset="0"/>
              </a:rPr>
              <a:t>vanġelu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Ġesù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spiss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jagħmel</a:t>
            </a:r>
            <a:r>
              <a:rPr lang="en-MT" sz="2200" dirty="0">
                <a:latin typeface="Candara" panose="020E0502030303020204" pitchFamily="34" charset="0"/>
              </a:rPr>
              <a:t> din l-</a:t>
            </a:r>
            <a:r>
              <a:rPr lang="en-MT" sz="2200" dirty="0" err="1">
                <a:latin typeface="Candara" panose="020E0502030303020204" pitchFamily="34" charset="0"/>
              </a:rPr>
              <a:t>istedina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lill-appostli</a:t>
            </a:r>
            <a:r>
              <a:rPr lang="en-MT" sz="2200" dirty="0">
                <a:latin typeface="Candara" panose="020E0502030303020204" pitchFamily="34" charset="0"/>
              </a:rPr>
              <a:t> u d-</a:t>
            </a:r>
            <a:r>
              <a:rPr lang="en-MT" sz="2200" dirty="0" err="1">
                <a:latin typeface="Candara" panose="020E0502030303020204" pitchFamily="34" charset="0"/>
              </a:rPr>
              <a:t>dixxipli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tiegħu</a:t>
            </a:r>
            <a:r>
              <a:rPr lang="en-MT" sz="2200" dirty="0">
                <a:latin typeface="Candara" panose="020E0502030303020204" pitchFamily="34" charset="0"/>
              </a:rPr>
              <a:t> (cf. Mt 4,19; Mk 6,31; </a:t>
            </a:r>
            <a:r>
              <a:rPr lang="en-MT" sz="2200" dirty="0" err="1">
                <a:latin typeface="Candara" panose="020E0502030303020204" pitchFamily="34" charset="0"/>
              </a:rPr>
              <a:t>Ġw</a:t>
            </a:r>
            <a:r>
              <a:rPr lang="en-MT" sz="2200" dirty="0">
                <a:latin typeface="Candara" panose="020E0502030303020204" pitchFamily="34" charset="0"/>
              </a:rPr>
              <a:t> 1,39) kif </a:t>
            </a:r>
            <a:r>
              <a:rPr lang="en-MT" sz="2200" dirty="0" err="1">
                <a:latin typeface="Candara" panose="020E0502030303020204" pitchFamily="34" charset="0"/>
              </a:rPr>
              <a:t>ukoll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lill-midinbin</a:t>
            </a:r>
            <a:r>
              <a:rPr lang="en-MT" sz="2200" dirty="0">
                <a:latin typeface="Candara" panose="020E0502030303020204" pitchFamily="34" charset="0"/>
              </a:rPr>
              <a:t> (cf. </a:t>
            </a:r>
            <a:r>
              <a:rPr lang="en-MT" sz="2200" dirty="0" err="1">
                <a:latin typeface="Candara" panose="020E0502030303020204" pitchFamily="34" charset="0"/>
              </a:rPr>
              <a:t>Lq</a:t>
            </a:r>
            <a:r>
              <a:rPr lang="en-MT" sz="2200" dirty="0">
                <a:latin typeface="Candara" panose="020E0502030303020204" pitchFamily="34" charset="0"/>
              </a:rPr>
              <a:t> 5,27; 18,22 </a:t>
            </a:r>
            <a:r>
              <a:rPr lang="en-MT" sz="2200" dirty="0" err="1">
                <a:latin typeface="Candara" panose="020E0502030303020204" pitchFamily="34" charset="0"/>
              </a:rPr>
              <a:t>eċċ</a:t>
            </a:r>
            <a:r>
              <a:rPr lang="en-MT" sz="2200" dirty="0">
                <a:latin typeface="Candara" panose="020E0502030303020204" pitchFamily="34" charset="0"/>
              </a:rPr>
              <a:t>). </a:t>
            </a:r>
            <a:r>
              <a:rPr lang="en-US" sz="2200" dirty="0">
                <a:latin typeface="Candara" panose="020E0502030303020204" pitchFamily="34" charset="0"/>
              </a:rPr>
              <a:t>L</a:t>
            </a:r>
            <a:r>
              <a:rPr lang="en-MT" sz="2200" dirty="0">
                <a:latin typeface="Candara" panose="020E0502030303020204" pitchFamily="34" charset="0"/>
              </a:rPr>
              <a:t>-</a:t>
            </a:r>
            <a:r>
              <a:rPr lang="en-MT" sz="2200" dirty="0" err="1">
                <a:latin typeface="Candara" panose="020E0502030303020204" pitchFamily="34" charset="0"/>
              </a:rPr>
              <a:t>istess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stedina</a:t>
            </a:r>
            <a:r>
              <a:rPr lang="en-MT" sz="2200" dirty="0">
                <a:latin typeface="Candara" panose="020E0502030303020204" pitchFamily="34" charset="0"/>
              </a:rPr>
              <a:t> </a:t>
            </a:r>
            <a:r>
              <a:rPr lang="en-MT" sz="2200" dirty="0" err="1">
                <a:latin typeface="Candara" panose="020E0502030303020204" pitchFamily="34" charset="0"/>
              </a:rPr>
              <a:t>Ġes</a:t>
            </a:r>
            <a:r>
              <a:rPr lang="en-US" sz="2200" dirty="0">
                <a:latin typeface="Candara" panose="020E0502030303020204" pitchFamily="34" charset="0"/>
              </a:rPr>
              <a:t>ù</a:t>
            </a:r>
            <a:r>
              <a:rPr lang="mt-MT" sz="2200" dirty="0">
                <a:latin typeface="Candara" panose="020E0502030303020204" pitchFamily="34" charset="0"/>
              </a:rPr>
              <a:t> jagħmilha lilna lkoll </a:t>
            </a:r>
            <a:r>
              <a:rPr lang="mt-MT" sz="2200">
                <a:latin typeface="Candara" panose="020E0502030303020204" pitchFamily="34" charset="0"/>
              </a:rPr>
              <a:t>(cf. </a:t>
            </a:r>
            <a:r>
              <a:rPr lang="mt-MT" sz="2200" dirty="0">
                <a:latin typeface="Candara" panose="020E0502030303020204" pitchFamily="34" charset="0"/>
              </a:rPr>
              <a:t>Mt 11,28).</a:t>
            </a:r>
          </a:p>
          <a:p>
            <a:pPr algn="just"/>
            <a:r>
              <a:rPr lang="mt-MT" sz="2200" dirty="0">
                <a:latin typeface="Candara" panose="020E0502030303020204" pitchFamily="34" charset="0"/>
              </a:rPr>
              <a:t>Ommna Marija tagħmlilna din l-istess stedina biex nidħlu f’relazzjoni intima ma Binha Ġesù fil-preżenza mistika tagħha. Ejjew nilqgħu l-istedina tagħha u nilqgħu lilha fil-qalb tagħna. Ejjew immorru għandha biex nirċievu t-twissijiet li tixtieq tagħmlilna, għax inkwantu Omm u l-ewwel dixxiplu tal-Mulej, permezz tal-eżempju effikaċi tagħha, tgħinna nimxu wara Binha Ġesù sal-aħħar.</a:t>
            </a:r>
            <a:endParaRPr lang="en-MT" sz="2200" dirty="0">
              <a:latin typeface="Candara" panose="020E0502030303020204" pitchFamily="34" charset="0"/>
            </a:endParaRPr>
          </a:p>
          <a:p>
            <a:endParaRPr lang="en-MT" dirty="0"/>
          </a:p>
        </p:txBody>
      </p:sp>
    </p:spTree>
    <p:extLst>
      <p:ext uri="{BB962C8B-B14F-4D97-AF65-F5344CB8AC3E}">
        <p14:creationId xmlns:p14="http://schemas.microsoft.com/office/powerpoint/2010/main" val="3467132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573C8-B805-A536-FCCA-0B7ED605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17094"/>
          </a:xfrm>
        </p:spPr>
        <p:txBody>
          <a:bodyPr>
            <a:normAutofit/>
          </a:bodyPr>
          <a:lstStyle/>
          <a:p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Ħajjitha</a:t>
            </a:r>
            <a:endParaRPr lang="en-M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A73FC-C55E-524E-4FB1-12D45BADF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677504"/>
          </a:xfrm>
        </p:spPr>
        <p:txBody>
          <a:bodyPr>
            <a:normAutofit/>
          </a:bodyPr>
          <a:lstStyle/>
          <a:p>
            <a:pPr algn="just"/>
            <a:r>
              <a:rPr lang="en-US" sz="3200" dirty="0" err="1">
                <a:latin typeface="Candara" panose="020E0502030303020204" pitchFamily="34" charset="0"/>
              </a:rPr>
              <a:t>Ħajjit</a:t>
            </a:r>
            <a:r>
              <a:rPr lang="mt-MT" sz="3200" dirty="0">
                <a:latin typeface="Candara" panose="020E0502030303020204" pitchFamily="34" charset="0"/>
              </a:rPr>
              <a:t>ha</a:t>
            </a:r>
            <a:r>
              <a:rPr lang="en-US" sz="3200" dirty="0">
                <a:latin typeface="Candara" panose="020E0502030303020204" pitchFamily="34" charset="0"/>
              </a:rPr>
              <a:t> kienet </a:t>
            </a:r>
            <a:r>
              <a:rPr lang="en-US" sz="3200" dirty="0" err="1">
                <a:latin typeface="Candara" panose="020E0502030303020204" pitchFamily="34" charset="0"/>
              </a:rPr>
              <a:t>tikkonsisti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f’xogħol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bieżel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minn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filgħodu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sa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filgħaxija</a:t>
            </a:r>
            <a:r>
              <a:rPr lang="en-US" sz="3200" dirty="0">
                <a:latin typeface="Candara" panose="020E0502030303020204" pitchFamily="34" charset="0"/>
              </a:rPr>
              <a:t>. </a:t>
            </a:r>
            <a:r>
              <a:rPr lang="mt-MT" sz="3200" dirty="0">
                <a:latin typeface="Candara" panose="020E0502030303020204" pitchFamily="34" charset="0"/>
              </a:rPr>
              <a:t>Ta’ kuljum kienet tmur taħdem fir-raba tal-familja ħdejn l-għolja Ta’ Ġurdan. Dan kien ifisser siegħa mixi biex tmur u tiġi.</a:t>
            </a:r>
          </a:p>
          <a:p>
            <a:pPr algn="just"/>
            <a:r>
              <a:rPr lang="en-US" sz="3200" dirty="0">
                <a:latin typeface="Candara" panose="020E0502030303020204" pitchFamily="34" charset="0"/>
              </a:rPr>
              <a:t>Kienet </a:t>
            </a:r>
            <a:r>
              <a:rPr lang="en-US" sz="3200" dirty="0" err="1">
                <a:latin typeface="Candara" panose="020E0502030303020204" pitchFamily="34" charset="0"/>
              </a:rPr>
              <a:t>ħajja</a:t>
            </a:r>
            <a:r>
              <a:rPr lang="en-US" sz="3200" dirty="0">
                <a:latin typeface="Candara" panose="020E0502030303020204" pitchFamily="34" charset="0"/>
              </a:rPr>
              <a:t> ta’ </a:t>
            </a:r>
            <a:r>
              <a:rPr lang="en-US" sz="3200" dirty="0" err="1">
                <a:latin typeface="Candara" panose="020E0502030303020204" pitchFamily="34" charset="0"/>
              </a:rPr>
              <a:t>faqar</a:t>
            </a:r>
            <a:r>
              <a:rPr lang="en-US" sz="3200" dirty="0">
                <a:latin typeface="Candara" panose="020E0502030303020204" pitchFamily="34" charset="0"/>
              </a:rPr>
              <a:t>, il-</a:t>
            </a:r>
            <a:r>
              <a:rPr lang="en-US" sz="3200" dirty="0" err="1">
                <a:latin typeface="Candara" panose="020E0502030303020204" pitchFamily="34" charset="0"/>
              </a:rPr>
              <a:t>bogħod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mit-tlellix</a:t>
            </a:r>
            <a:r>
              <a:rPr lang="en-US" sz="3200" dirty="0">
                <a:latin typeface="Candara" panose="020E0502030303020204" pitchFamily="34" charset="0"/>
              </a:rPr>
              <a:t> tad-</a:t>
            </a:r>
            <a:r>
              <a:rPr lang="en-US" sz="3200" dirty="0" err="1">
                <a:latin typeface="Candara" panose="020E0502030303020204" pitchFamily="34" charset="0"/>
              </a:rPr>
              <a:t>dinja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 err="1">
                <a:latin typeface="Candara" panose="020E0502030303020204" pitchFamily="34" charset="0"/>
              </a:rPr>
              <a:t>imma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fl-istess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ħin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ħajja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ferħana</a:t>
            </a:r>
            <a:r>
              <a:rPr lang="en-US" sz="3200" dirty="0">
                <a:latin typeface="Candara" panose="020E0502030303020204" pitchFamily="34" charset="0"/>
              </a:rPr>
              <a:t> u </a:t>
            </a:r>
            <a:r>
              <a:rPr lang="en-US" sz="3200" dirty="0" err="1">
                <a:latin typeface="Candara" panose="020E0502030303020204" pitchFamily="34" charset="0"/>
              </a:rPr>
              <a:t>qaddisa</a:t>
            </a:r>
            <a:r>
              <a:rPr lang="en-US" sz="3200" dirty="0">
                <a:latin typeface="Candara" panose="020E0502030303020204" pitchFamily="34" charset="0"/>
              </a:rPr>
              <a:t>. </a:t>
            </a:r>
            <a:endParaRPr lang="mt-MT" sz="3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673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DE36-4825-2E12-486A-EB800BDBB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17094"/>
          </a:xfrm>
        </p:spPr>
        <p:txBody>
          <a:bodyPr>
            <a:normAutofit/>
          </a:bodyPr>
          <a:lstStyle/>
          <a:p>
            <a:r>
              <a:rPr lang="en-US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ejn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għexet</a:t>
            </a:r>
            <a:endParaRPr lang="en-M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ADC9-8876-401C-16E8-3A863FFDC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76" y="2326726"/>
            <a:ext cx="5763624" cy="367830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3000" dirty="0" err="1">
                <a:latin typeface="Candara" panose="020E0502030303020204" pitchFamily="34" charset="0"/>
              </a:rPr>
              <a:t>Kien</a:t>
            </a:r>
            <a:r>
              <a:rPr lang="mt-MT" sz="3000" dirty="0">
                <a:latin typeface="Candara" panose="020E0502030303020204" pitchFamily="34" charset="0"/>
              </a:rPr>
              <a:t>et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mt-MT" sz="3000" dirty="0">
                <a:latin typeface="Candara" panose="020E0502030303020204" pitchFamily="34" charset="0"/>
              </a:rPr>
              <a:t>tgħix</a:t>
            </a:r>
            <a:r>
              <a:rPr lang="en-US" sz="3000" dirty="0">
                <a:latin typeface="Candara" panose="020E0502030303020204" pitchFamily="34" charset="0"/>
              </a:rPr>
              <a:t> fit-</a:t>
            </a:r>
            <a:r>
              <a:rPr lang="en-US" sz="3000" dirty="0" err="1">
                <a:latin typeface="Candara" panose="020E0502030303020204" pitchFamily="34" charset="0"/>
              </a:rPr>
              <a:t>tarf</a:t>
            </a:r>
            <a:r>
              <a:rPr lang="en-US" sz="3000" dirty="0">
                <a:latin typeface="Candara" panose="020E0502030303020204" pitchFamily="34" charset="0"/>
              </a:rPr>
              <a:t> tar-</a:t>
            </a:r>
            <a:r>
              <a:rPr lang="en-US" sz="3000" dirty="0" err="1">
                <a:latin typeface="Candara" panose="020E0502030303020204" pitchFamily="34" charset="0"/>
              </a:rPr>
              <a:t>raħal</a:t>
            </a:r>
            <a:r>
              <a:rPr lang="en-US" sz="3000" dirty="0">
                <a:latin typeface="Candara" panose="020E0502030303020204" pitchFamily="34" charset="0"/>
              </a:rPr>
              <a:t>, </a:t>
            </a:r>
            <a:r>
              <a:rPr lang="en-US" sz="3000" dirty="0" err="1">
                <a:latin typeface="Candara" panose="020E0502030303020204" pitchFamily="34" charset="0"/>
              </a:rPr>
              <a:t>f’dar</a:t>
            </a:r>
            <a:r>
              <a:rPr lang="en-US" sz="3000" dirty="0">
                <a:latin typeface="Candara" panose="020E0502030303020204" pitchFamily="34" charset="0"/>
              </a:rPr>
              <a:t> li </a:t>
            </a:r>
            <a:r>
              <a:rPr lang="en-US" sz="3000" dirty="0" err="1">
                <a:latin typeface="Candara" panose="020E0502030303020204" pitchFamily="34" charset="0"/>
              </a:rPr>
              <a:t>tinsab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fuq</a:t>
            </a:r>
            <a:r>
              <a:rPr lang="en-US" sz="3000" dirty="0">
                <a:latin typeface="Candara" panose="020E0502030303020204" pitchFamily="34" charset="0"/>
              </a:rPr>
              <a:t> il-</a:t>
            </a:r>
            <a:r>
              <a:rPr lang="en-US" sz="3000" dirty="0" err="1">
                <a:latin typeface="Candara" panose="020E0502030303020204" pitchFamily="34" charset="0"/>
              </a:rPr>
              <a:t>xellug</a:t>
            </a:r>
            <a:r>
              <a:rPr lang="en-US" sz="3000" dirty="0">
                <a:latin typeface="Candara" panose="020E0502030303020204" pitchFamily="34" charset="0"/>
              </a:rPr>
              <a:t> tat-</a:t>
            </a:r>
            <a:r>
              <a:rPr lang="en-US" sz="3000" dirty="0" err="1">
                <a:latin typeface="Candara" panose="020E0502030303020204" pitchFamily="34" charset="0"/>
              </a:rPr>
              <a:t>triq</a:t>
            </a:r>
            <a:r>
              <a:rPr lang="en-US" sz="3000" dirty="0">
                <a:latin typeface="Candara" panose="020E0502030303020204" pitchFamily="34" charset="0"/>
              </a:rPr>
              <a:t> li mir-Rabat </a:t>
            </a:r>
            <a:r>
              <a:rPr lang="en-US" sz="3000" dirty="0" err="1">
                <a:latin typeface="Candara" panose="020E0502030303020204" pitchFamily="34" charset="0"/>
              </a:rPr>
              <a:t>tieħu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għall-Għarb</a:t>
            </a:r>
            <a:r>
              <a:rPr lang="en-US" sz="3000" dirty="0">
                <a:latin typeface="Candara" panose="020E0502030303020204" pitchFamily="34" charset="0"/>
              </a:rPr>
              <a:t>. Kienet </a:t>
            </a:r>
            <a:r>
              <a:rPr lang="en-US" sz="3000" dirty="0" err="1">
                <a:latin typeface="Candara" panose="020E0502030303020204" pitchFamily="34" charset="0"/>
              </a:rPr>
              <a:t>dar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tipika</a:t>
            </a:r>
            <a:r>
              <a:rPr lang="en-US" sz="3000" dirty="0">
                <a:latin typeface="Candara" panose="020E0502030303020204" pitchFamily="34" charset="0"/>
              </a:rPr>
              <a:t> ta’ dak </a:t>
            </a:r>
            <a:r>
              <a:rPr lang="en-US" sz="3000" dirty="0" err="1">
                <a:latin typeface="Candara" panose="020E0502030303020204" pitchFamily="34" charset="0"/>
              </a:rPr>
              <a:t>iż-żmien</a:t>
            </a:r>
            <a:r>
              <a:rPr lang="en-US" sz="3000" dirty="0">
                <a:latin typeface="Candara" panose="020E0502030303020204" pitchFamily="34" charset="0"/>
              </a:rPr>
              <a:t>, </a:t>
            </a:r>
            <a:r>
              <a:rPr lang="en-US" sz="3000" dirty="0" err="1">
                <a:latin typeface="Candara" panose="020E0502030303020204" pitchFamily="34" charset="0"/>
              </a:rPr>
              <a:t>b’ħafna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wisa</a:t>
            </a:r>
            <a:r>
              <a:rPr lang="en-US" sz="3000" dirty="0">
                <a:latin typeface="Candara" panose="020E0502030303020204" pitchFamily="34" charset="0"/>
              </a:rPr>
              <a:t>’ </a:t>
            </a:r>
            <a:r>
              <a:rPr lang="en-US" sz="3000" dirty="0" err="1">
                <a:latin typeface="Candara" panose="020E0502030303020204" pitchFamily="34" charset="0"/>
              </a:rPr>
              <a:t>għall-bhejjem</a:t>
            </a:r>
            <a:r>
              <a:rPr lang="en-US" sz="3000" dirty="0">
                <a:latin typeface="Candara" panose="020E0502030303020204" pitchFamily="34" charset="0"/>
              </a:rPr>
              <a:t> u </a:t>
            </a:r>
            <a:r>
              <a:rPr lang="en-US" sz="3000" dirty="0" err="1">
                <a:latin typeface="Candara" panose="020E0502030303020204" pitchFamily="34" charset="0"/>
              </a:rPr>
              <a:t>għall-prodotti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agrikoli</a:t>
            </a:r>
            <a:r>
              <a:rPr lang="en-US" sz="3000" dirty="0">
                <a:latin typeface="Candara" panose="020E0502030303020204" pitchFamily="34" charset="0"/>
              </a:rPr>
              <a:t>. </a:t>
            </a:r>
            <a:r>
              <a:rPr lang="en-US" sz="3000" dirty="0" err="1">
                <a:latin typeface="Candara" panose="020E0502030303020204" pitchFamily="34" charset="0"/>
              </a:rPr>
              <a:t>F’din</a:t>
            </a:r>
            <a:r>
              <a:rPr lang="en-US" sz="3000" dirty="0">
                <a:latin typeface="Candara" panose="020E0502030303020204" pitchFamily="34" charset="0"/>
              </a:rPr>
              <a:t> id-</a:t>
            </a:r>
            <a:r>
              <a:rPr lang="en-US" sz="3000" dirty="0" err="1">
                <a:latin typeface="Candara" panose="020E0502030303020204" pitchFamily="34" charset="0"/>
              </a:rPr>
              <a:t>dar</a:t>
            </a:r>
            <a:r>
              <a:rPr lang="en-US" sz="3000" dirty="0">
                <a:latin typeface="Candara" panose="020E0502030303020204" pitchFamily="34" charset="0"/>
              </a:rPr>
              <a:t> Karmni kienet </a:t>
            </a:r>
            <a:r>
              <a:rPr lang="en-US" sz="3000" dirty="0" err="1">
                <a:latin typeface="Candara" panose="020E0502030303020204" pitchFamily="34" charset="0"/>
              </a:rPr>
              <a:t>tgħaddi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ħafna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ħin</a:t>
            </a:r>
            <a:r>
              <a:rPr lang="en-US" sz="3000" dirty="0">
                <a:latin typeface="Candara" panose="020E0502030303020204" pitchFamily="34" charset="0"/>
              </a:rPr>
              <a:t> fit-</a:t>
            </a:r>
            <a:r>
              <a:rPr lang="en-US" sz="3000" dirty="0" err="1">
                <a:latin typeface="Candara" panose="020E0502030303020204" pitchFamily="34" charset="0"/>
              </a:rPr>
              <a:t>talb</a:t>
            </a:r>
            <a:r>
              <a:rPr lang="en-US" sz="3000" dirty="0"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1026" name="Picture 2" descr="Karmni Grima Museum - VisitGozo">
            <a:extLst>
              <a:ext uri="{FF2B5EF4-FFF2-40B4-BE49-F238E27FC236}">
                <a16:creationId xmlns:a16="http://schemas.microsoft.com/office/drawing/2014/main" id="{FC381FE2-072A-F77B-0918-984F8086D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507" y="2326726"/>
            <a:ext cx="5138502" cy="39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574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091D-9A6F-6E28-7E9B-7E0B7EF71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T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8FFD89-9842-0681-D27B-8F41BC44C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430"/>
          <a:stretch/>
        </p:blipFill>
        <p:spPr>
          <a:xfrm>
            <a:off x="7315540" y="168104"/>
            <a:ext cx="4717579" cy="326089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7031C-1081-3AC2-ED00-527E1C731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81" y="168105"/>
            <a:ext cx="4717579" cy="3260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6ED64B-69EB-593D-1713-DFEB8B887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75" y="3540848"/>
            <a:ext cx="4717578" cy="3149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9228A4-54C5-40C0-FB65-EC355D0B6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540" y="3540848"/>
            <a:ext cx="4717579" cy="31490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7262D7-6EA6-A390-9081-5606556EE3C0}"/>
              </a:ext>
            </a:extLst>
          </p:cNvPr>
          <p:cNvSpPr txBox="1"/>
          <p:nvPr/>
        </p:nvSpPr>
        <p:spPr>
          <a:xfrm>
            <a:off x="5298232" y="2571352"/>
            <a:ext cx="15955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</a:t>
            </a:r>
            <a:r>
              <a:rPr lang="en-MT" sz="2000" i="1" dirty="0">
                <a:latin typeface="Candara" panose="020E0502030303020204" pitchFamily="34" charset="0"/>
              </a:rPr>
              <a:t>d-</a:t>
            </a:r>
            <a:r>
              <a:rPr lang="en-MT" sz="2000" i="1" dirty="0" err="1">
                <a:latin typeface="Candara" panose="020E0502030303020204" pitchFamily="34" charset="0"/>
              </a:rPr>
              <a:t>dar</a:t>
            </a:r>
            <a:r>
              <a:rPr lang="en-MT" sz="2000" i="1" dirty="0">
                <a:latin typeface="Candara" panose="020E0502030303020204" pitchFamily="34" charset="0"/>
              </a:rPr>
              <a:t> </a:t>
            </a:r>
            <a:r>
              <a:rPr lang="en-MT" sz="2000" i="1" dirty="0" err="1">
                <a:latin typeface="Candara" panose="020E0502030303020204" pitchFamily="34" charset="0"/>
              </a:rPr>
              <a:t>tagħha</a:t>
            </a:r>
            <a:r>
              <a:rPr lang="en-MT" sz="2000" i="1" dirty="0">
                <a:latin typeface="Candara" panose="020E0502030303020204" pitchFamily="34" charset="0"/>
              </a:rPr>
              <a:t> </a:t>
            </a:r>
            <a:r>
              <a:rPr lang="en-MT" sz="2000" i="1" dirty="0" err="1">
                <a:latin typeface="Candara" panose="020E0502030303020204" pitchFamily="34" charset="0"/>
              </a:rPr>
              <a:t>minn</a:t>
            </a:r>
            <a:r>
              <a:rPr lang="en-MT" sz="2000" i="1" dirty="0">
                <a:latin typeface="Candara" panose="020E0502030303020204" pitchFamily="34" charset="0"/>
              </a:rPr>
              <a:t> </a:t>
            </a:r>
            <a:r>
              <a:rPr lang="en-MT" sz="2000" i="1" dirty="0" err="1">
                <a:latin typeface="Candara" panose="020E0502030303020204" pitchFamily="34" charset="0"/>
              </a:rPr>
              <a:t>ġewwa</a:t>
            </a:r>
            <a:r>
              <a:rPr lang="en-MT" sz="2000" i="1" dirty="0">
                <a:latin typeface="Candara" panose="020E0502030303020204" pitchFamily="34" charset="0"/>
              </a:rPr>
              <a:t>. </a:t>
            </a:r>
            <a:r>
              <a:rPr lang="en-US" sz="2000" i="1" dirty="0">
                <a:latin typeface="Candara" panose="020E0502030303020204" pitchFamily="34" charset="0"/>
              </a:rPr>
              <a:t>I</a:t>
            </a:r>
            <a:r>
              <a:rPr lang="en-MT" sz="2000" i="1" dirty="0" err="1">
                <a:latin typeface="Candara" panose="020E0502030303020204" pitchFamily="34" charset="0"/>
              </a:rPr>
              <a:t>llum</a:t>
            </a:r>
            <a:r>
              <a:rPr lang="en-MT" sz="2000" i="1" dirty="0">
                <a:latin typeface="Candara" panose="020E0502030303020204" pitchFamily="34" charset="0"/>
              </a:rPr>
              <a:t> il-</a:t>
            </a:r>
            <a:r>
              <a:rPr lang="en-MT" sz="2000" i="1" dirty="0" err="1">
                <a:latin typeface="Candara" panose="020E0502030303020204" pitchFamily="34" charset="0"/>
              </a:rPr>
              <a:t>ġurnata</a:t>
            </a:r>
            <a:r>
              <a:rPr lang="en-MT" sz="2000" i="1" dirty="0">
                <a:latin typeface="Candara" panose="020E0502030303020204" pitchFamily="34" charset="0"/>
              </a:rPr>
              <a:t> din </a:t>
            </a:r>
            <a:r>
              <a:rPr lang="en-MT" sz="2000" i="1" dirty="0" err="1">
                <a:latin typeface="Candara" panose="020E0502030303020204" pitchFamily="34" charset="0"/>
              </a:rPr>
              <a:t>isservi</a:t>
            </a:r>
            <a:r>
              <a:rPr lang="en-MT" sz="2000" i="1" dirty="0">
                <a:latin typeface="Candara" panose="020E0502030303020204" pitchFamily="34" charset="0"/>
              </a:rPr>
              <a:t> </a:t>
            </a:r>
            <a:r>
              <a:rPr lang="en-MT" sz="2000" i="1" dirty="0" err="1">
                <a:latin typeface="Candara" panose="020E0502030303020204" pitchFamily="34" charset="0"/>
              </a:rPr>
              <a:t>bħala</a:t>
            </a:r>
            <a:r>
              <a:rPr lang="en-MT" sz="2000" i="1" dirty="0">
                <a:latin typeface="Candara" panose="020E0502030303020204" pitchFamily="34" charset="0"/>
              </a:rPr>
              <a:t> </a:t>
            </a:r>
            <a:r>
              <a:rPr lang="en-MT" sz="2000" i="1" dirty="0" err="1">
                <a:latin typeface="Candara" panose="020E0502030303020204" pitchFamily="34" charset="0"/>
              </a:rPr>
              <a:t>mużew</a:t>
            </a:r>
            <a:r>
              <a:rPr lang="en-MT" sz="2000" i="1" dirty="0">
                <a:latin typeface="Candara" panose="020E0502030303020204" pitchFamily="34" charset="0"/>
              </a:rPr>
              <a:t>.</a:t>
            </a:r>
            <a:endParaRPr lang="en-MT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72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96BD5-4ED6-46F6-870C-9B93FEFC8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26619"/>
          </a:xfrm>
        </p:spPr>
        <p:txBody>
          <a:bodyPr>
            <a:normAutofit/>
          </a:bodyPr>
          <a:lstStyle/>
          <a:p>
            <a:r>
              <a:rPr lang="mt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Imħabba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lejn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il-Madonna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9679A-4F6F-741E-B004-93D8D96E7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28" y="2180496"/>
            <a:ext cx="7265852" cy="4509553"/>
          </a:xfrm>
        </p:spPr>
        <p:txBody>
          <a:bodyPr>
            <a:normAutofit/>
          </a:bodyPr>
          <a:lstStyle/>
          <a:p>
            <a:pPr algn="just"/>
            <a:r>
              <a:rPr lang="mt-MT" sz="3000" dirty="0">
                <a:latin typeface="Candara" panose="020E0502030303020204" pitchFamily="34" charset="0"/>
              </a:rPr>
              <a:t>Kellha mħabba speċjali lejn il-Madonna. </a:t>
            </a:r>
            <a:r>
              <a:rPr lang="en-US" sz="3000" dirty="0">
                <a:latin typeface="Candara" panose="020E0502030303020204" pitchFamily="34" charset="0"/>
              </a:rPr>
              <a:t>Ma </a:t>
            </a:r>
            <a:r>
              <a:rPr lang="en-US" sz="3000" dirty="0" err="1">
                <a:latin typeface="Candara" panose="020E0502030303020204" pitchFamily="34" charset="0"/>
              </a:rPr>
              <a:t>kull</a:t>
            </a:r>
            <a:r>
              <a:rPr lang="en-US" sz="3000" dirty="0">
                <a:latin typeface="Candara" panose="020E0502030303020204" pitchFamily="34" charset="0"/>
              </a:rPr>
              <a:t> min </a:t>
            </a:r>
            <a:r>
              <a:rPr lang="en-US" sz="3000" dirty="0" err="1">
                <a:latin typeface="Candara" panose="020E0502030303020204" pitchFamily="34" charset="0"/>
              </a:rPr>
              <a:t>kien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imur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iżurha</a:t>
            </a:r>
            <a:r>
              <a:rPr lang="en-US" sz="3000" dirty="0">
                <a:latin typeface="Candara" panose="020E0502030303020204" pitchFamily="34" charset="0"/>
              </a:rPr>
              <a:t> fid-</a:t>
            </a:r>
            <a:r>
              <a:rPr lang="en-US" sz="3000" dirty="0" err="1">
                <a:latin typeface="Candara" panose="020E0502030303020204" pitchFamily="34" charset="0"/>
              </a:rPr>
              <a:t>dar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tagħha</a:t>
            </a:r>
            <a:r>
              <a:rPr lang="en-US" sz="3000" dirty="0">
                <a:latin typeface="Candara" panose="020E0502030303020204" pitchFamily="34" charset="0"/>
              </a:rPr>
              <a:t>, kienet </a:t>
            </a:r>
            <a:r>
              <a:rPr lang="en-US" sz="3000" dirty="0" err="1">
                <a:latin typeface="Candara" panose="020E0502030303020204" pitchFamily="34" charset="0"/>
              </a:rPr>
              <a:t>titkellem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dwar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mt-MT" sz="3000" dirty="0">
                <a:latin typeface="Candara" panose="020E0502030303020204" pitchFamily="34" charset="0"/>
              </a:rPr>
              <a:t>dan </a:t>
            </a:r>
            <a:r>
              <a:rPr lang="en-US" sz="3000" dirty="0" err="1">
                <a:latin typeface="Candara" panose="020E0502030303020204" pitchFamily="34" charset="0"/>
              </a:rPr>
              <a:t>b’tant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konvinzjoni</a:t>
            </a:r>
            <a:r>
              <a:rPr lang="en-US" sz="3000" dirty="0">
                <a:latin typeface="Candara" panose="020E0502030303020204" pitchFamily="34" charset="0"/>
              </a:rPr>
              <a:t> li kienet </a:t>
            </a:r>
            <a:r>
              <a:rPr lang="en-US" sz="3000" dirty="0" err="1">
                <a:latin typeface="Candara" panose="020E0502030303020204" pitchFamily="34" charset="0"/>
              </a:rPr>
              <a:t>tiġbed</a:t>
            </a:r>
            <a:r>
              <a:rPr lang="en-US" sz="3000" dirty="0">
                <a:latin typeface="Candara" panose="020E0502030303020204" pitchFamily="34" charset="0"/>
              </a:rPr>
              <a:t> l-</a:t>
            </a:r>
            <a:r>
              <a:rPr lang="en-US" sz="3000" dirty="0" err="1">
                <a:latin typeface="Candara" panose="020E0502030303020204" pitchFamily="34" charset="0"/>
              </a:rPr>
              <a:t>ammirazzjoni</a:t>
            </a:r>
            <a:r>
              <a:rPr lang="en-US" sz="3000" dirty="0">
                <a:latin typeface="Candara" panose="020E0502030303020204" pitchFamily="34" charset="0"/>
              </a:rPr>
              <a:t> ta’ </a:t>
            </a:r>
            <a:r>
              <a:rPr lang="en-US" sz="3000" dirty="0" err="1">
                <a:latin typeface="Candara" panose="020E0502030303020204" pitchFamily="34" charset="0"/>
              </a:rPr>
              <a:t>kulħadd</a:t>
            </a:r>
            <a:r>
              <a:rPr lang="en-US" sz="3000" dirty="0">
                <a:latin typeface="Candara" panose="020E0502030303020204" pitchFamily="34" charset="0"/>
              </a:rPr>
              <a:t>.</a:t>
            </a:r>
            <a:r>
              <a:rPr lang="mt-MT" sz="3000" dirty="0">
                <a:latin typeface="Candara" panose="020E0502030303020204" pitchFamily="34" charset="0"/>
              </a:rPr>
              <a:t> Flimkien mal-ħabib tagħha Franġisk Portelli, fil-festi liturġiċi l-kbar tal-Madonna kienu jorganizzaw laqgħa ta’ talb fid-djar tagħhom li għaliha kienu jistiednu nies oħra.</a:t>
            </a:r>
            <a:endParaRPr lang="en-US" sz="3000" dirty="0">
              <a:latin typeface="Candara" panose="020E0502030303020204" pitchFamily="34" charset="0"/>
            </a:endParaRPr>
          </a:p>
          <a:p>
            <a:endParaRPr lang="en-M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B7B8A3-AD5C-72F8-B24C-1B22D3422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470" y="2035373"/>
            <a:ext cx="2981708" cy="4120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D2C762-C68C-4D96-6FC0-6EDB8D88C4F4}"/>
              </a:ext>
            </a:extLst>
          </p:cNvPr>
          <p:cNvSpPr txBox="1"/>
          <p:nvPr/>
        </p:nvSpPr>
        <p:spPr>
          <a:xfrm>
            <a:off x="8772525" y="6311192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Franġisk</a:t>
            </a:r>
            <a:r>
              <a:rPr lang="en-MT" i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MT" i="1" dirty="0" err="1">
                <a:solidFill>
                  <a:srgbClr val="002060"/>
                </a:solidFill>
                <a:latin typeface="Candara" panose="020E0502030303020204" pitchFamily="34" charset="0"/>
              </a:rPr>
              <a:t>Portelli</a:t>
            </a:r>
            <a:endParaRPr lang="en-MT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022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24E3-4C22-9797-3A05-4A2D7BA3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17094"/>
          </a:xfrm>
        </p:spPr>
        <p:txBody>
          <a:bodyPr>
            <a:normAutofit/>
          </a:bodyPr>
          <a:lstStyle/>
          <a:p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Spiritwalit</a:t>
            </a:r>
            <a:r>
              <a:rPr lang="en-US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à</a:t>
            </a:r>
            <a:endParaRPr lang="en-M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D18A6-F468-E113-7CF2-1BDD0FD65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77541"/>
            <a:ext cx="11029615" cy="3678303"/>
          </a:xfrm>
        </p:spPr>
        <p:txBody>
          <a:bodyPr>
            <a:noAutofit/>
          </a:bodyPr>
          <a:lstStyle/>
          <a:p>
            <a:pPr algn="just"/>
            <a:r>
              <a:rPr lang="en-MT" sz="3000" dirty="0" err="1">
                <a:latin typeface="Candara" panose="020E0502030303020204" pitchFamily="34" charset="0"/>
              </a:rPr>
              <a:t>Karmni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tibqa</a:t>
            </a:r>
            <a:r>
              <a:rPr lang="en-MT" sz="3000" dirty="0">
                <a:latin typeface="Candara" panose="020E0502030303020204" pitchFamily="34" charset="0"/>
              </a:rPr>
              <a:t>’ </a:t>
            </a:r>
            <a:r>
              <a:rPr lang="en-MT" sz="3000" dirty="0" err="1">
                <a:latin typeface="Candara" panose="020E0502030303020204" pitchFamily="34" charset="0"/>
              </a:rPr>
              <a:t>magħrufa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bħala</a:t>
            </a:r>
            <a:r>
              <a:rPr lang="en-MT" sz="3000" dirty="0">
                <a:latin typeface="Candara" panose="020E0502030303020204" pitchFamily="34" charset="0"/>
              </a:rPr>
              <a:t> mara </a:t>
            </a:r>
            <a:r>
              <a:rPr lang="en-MT" sz="3000" dirty="0" err="1">
                <a:latin typeface="Candara" panose="020E0502030303020204" pitchFamily="34" charset="0"/>
              </a:rPr>
              <a:t>umli</a:t>
            </a:r>
            <a:r>
              <a:rPr lang="en-MT" sz="3000" dirty="0">
                <a:latin typeface="Candara" panose="020E0502030303020204" pitchFamily="34" charset="0"/>
              </a:rPr>
              <a:t> u ta’ </a:t>
            </a:r>
            <a:r>
              <a:rPr lang="en-MT" sz="3000" dirty="0" err="1">
                <a:latin typeface="Candara" panose="020E0502030303020204" pitchFamily="34" charset="0"/>
              </a:rPr>
              <a:t>ftit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kliem</a:t>
            </a:r>
            <a:r>
              <a:rPr lang="en-MT" sz="3000" dirty="0">
                <a:latin typeface="Candara" panose="020E0502030303020204" pitchFamily="34" charset="0"/>
              </a:rPr>
              <a:t>.</a:t>
            </a:r>
          </a:p>
          <a:p>
            <a:pPr algn="just"/>
            <a:r>
              <a:rPr lang="en-MT" sz="3000" dirty="0" err="1">
                <a:latin typeface="Candara" panose="020E0502030303020204" pitchFamily="34" charset="0"/>
              </a:rPr>
              <a:t>Kienet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tħobb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titlob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għall-midinbin</a:t>
            </a:r>
            <a:r>
              <a:rPr lang="en-MT" sz="3000" dirty="0">
                <a:latin typeface="Candara" panose="020E0502030303020204" pitchFamily="34" charset="0"/>
              </a:rPr>
              <a:t> u </a:t>
            </a:r>
            <a:r>
              <a:rPr lang="en-MT" sz="3000" dirty="0" err="1">
                <a:latin typeface="Candara" panose="020E0502030303020204" pitchFamily="34" charset="0"/>
              </a:rPr>
              <a:t>tgħinhom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biex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jirritornaw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lejn</a:t>
            </a:r>
            <a:r>
              <a:rPr lang="en-MT" sz="3000" dirty="0">
                <a:latin typeface="Candara" panose="020E0502030303020204" pitchFamily="34" charset="0"/>
              </a:rPr>
              <a:t> </a:t>
            </a:r>
            <a:r>
              <a:rPr lang="en-MT" sz="3000" dirty="0" err="1">
                <a:latin typeface="Candara" panose="020E0502030303020204" pitchFamily="34" charset="0"/>
              </a:rPr>
              <a:t>Alla</a:t>
            </a:r>
            <a:r>
              <a:rPr lang="en-MT" sz="3000" dirty="0">
                <a:latin typeface="Candara" panose="020E0502030303020204" pitchFamily="34" charset="0"/>
              </a:rPr>
              <a:t>.</a:t>
            </a:r>
          </a:p>
          <a:p>
            <a:pPr algn="just"/>
            <a:r>
              <a:rPr lang="mt-MT" sz="3000" dirty="0">
                <a:latin typeface="Candara" panose="020E0502030303020204" pitchFamily="34" charset="0"/>
              </a:rPr>
              <a:t>K</a:t>
            </a:r>
            <a:r>
              <a:rPr lang="en-US" sz="3000" dirty="0" err="1">
                <a:latin typeface="Candara" panose="020E0502030303020204" pitchFamily="34" charset="0"/>
              </a:rPr>
              <a:t>ellha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mħabba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speċjali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lejn</a:t>
            </a:r>
            <a:r>
              <a:rPr lang="en-US" sz="3000" dirty="0">
                <a:latin typeface="Candara" panose="020E0502030303020204" pitchFamily="34" charset="0"/>
              </a:rPr>
              <a:t> il-</a:t>
            </a:r>
            <a:r>
              <a:rPr lang="en-US" sz="3000" dirty="0" err="1">
                <a:latin typeface="Candara" panose="020E0502030303020204" pitchFamily="34" charset="0"/>
              </a:rPr>
              <a:t>qassisin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għax</a:t>
            </a:r>
            <a:r>
              <a:rPr lang="en-US" sz="3000" dirty="0">
                <a:latin typeface="Candara" panose="020E0502030303020204" pitchFamily="34" charset="0"/>
              </a:rPr>
              <a:t> kienet </a:t>
            </a:r>
            <a:r>
              <a:rPr lang="en-US" sz="3000" dirty="0" err="1">
                <a:latin typeface="Candara" panose="020E0502030303020204" pitchFamily="34" charset="0"/>
              </a:rPr>
              <a:t>tara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fihom</a:t>
            </a:r>
            <a:r>
              <a:rPr lang="en-US" sz="3000" dirty="0">
                <a:latin typeface="Candara" panose="020E0502030303020204" pitchFamily="34" charset="0"/>
              </a:rPr>
              <a:t> il-</a:t>
            </a:r>
            <a:r>
              <a:rPr lang="en-US" sz="3000" dirty="0" err="1">
                <a:latin typeface="Candara" panose="020E0502030303020204" pitchFamily="34" charset="0"/>
              </a:rPr>
              <a:t>ministri</a:t>
            </a:r>
            <a:r>
              <a:rPr lang="en-US" sz="3000" dirty="0">
                <a:latin typeface="Candara" panose="020E0502030303020204" pitchFamily="34" charset="0"/>
              </a:rPr>
              <a:t> ta’ </a:t>
            </a:r>
            <a:r>
              <a:rPr lang="en-US" sz="3000" dirty="0" err="1">
                <a:latin typeface="Candara" panose="020E0502030303020204" pitchFamily="34" charset="0"/>
              </a:rPr>
              <a:t>Alla</a:t>
            </a:r>
            <a:r>
              <a:rPr lang="en-US" sz="3000" dirty="0">
                <a:latin typeface="Candara" panose="020E0502030303020204" pitchFamily="34" charset="0"/>
              </a:rPr>
              <a:t> u r-</a:t>
            </a:r>
            <a:r>
              <a:rPr lang="en-US" sz="3000" dirty="0" err="1">
                <a:latin typeface="Candara" panose="020E0502030303020204" pitchFamily="34" charset="0"/>
              </a:rPr>
              <a:t>ra</a:t>
            </a:r>
            <a:r>
              <a:rPr lang="mt-MT" sz="3000" dirty="0">
                <a:latin typeface="Candara" panose="020E0502030303020204" pitchFamily="34" charset="0"/>
              </a:rPr>
              <a:t>p</a:t>
            </a:r>
            <a:r>
              <a:rPr lang="en-US" sz="3000" dirty="0" err="1">
                <a:latin typeface="Candara" panose="020E0502030303020204" pitchFamily="34" charset="0"/>
              </a:rPr>
              <a:t>preżentanti</a:t>
            </a:r>
            <a:r>
              <a:rPr lang="en-US" sz="3000" dirty="0">
                <a:latin typeface="Candara" panose="020E0502030303020204" pitchFamily="34" charset="0"/>
              </a:rPr>
              <a:t> ta’ </a:t>
            </a:r>
            <a:r>
              <a:rPr lang="en-US" sz="3000" dirty="0" err="1">
                <a:latin typeface="Candara" panose="020E0502030303020204" pitchFamily="34" charset="0"/>
              </a:rPr>
              <a:t>Kristu</a:t>
            </a:r>
            <a:r>
              <a:rPr lang="en-US" sz="3000" dirty="0">
                <a:latin typeface="Candara" panose="020E0502030303020204" pitchFamily="34" charset="0"/>
              </a:rPr>
              <a:t>. </a:t>
            </a:r>
            <a:endParaRPr lang="mt-MT" sz="3000" dirty="0">
              <a:latin typeface="Candara" panose="020E0502030303020204" pitchFamily="34" charset="0"/>
            </a:endParaRPr>
          </a:p>
          <a:p>
            <a:pPr algn="just"/>
            <a:r>
              <a:rPr lang="mt-MT" sz="3000" dirty="0">
                <a:latin typeface="Candara" panose="020E0502030303020204" pitchFamily="34" charset="0"/>
              </a:rPr>
              <a:t>Darba lid-direttur spiritwali tagħha Dun Anton Vella, għax kien jinsisti m’Alla fit-talb biex ifiq mill-mard tiegħu, qaltlu: </a:t>
            </a:r>
            <a:r>
              <a:rPr lang="mt-MT" sz="3000" i="1" dirty="0">
                <a:latin typeface="Candara" panose="020E0502030303020204" pitchFamily="34" charset="0"/>
              </a:rPr>
              <a:t>«Jidhirli li m’għandekx tinsisti, taf li jaħseb hu u dan għandu jkun biżżejjed għalik – intelaq f’idejh».</a:t>
            </a:r>
          </a:p>
        </p:txBody>
      </p:sp>
    </p:spTree>
    <p:extLst>
      <p:ext uri="{BB962C8B-B14F-4D97-AF65-F5344CB8AC3E}">
        <p14:creationId xmlns:p14="http://schemas.microsoft.com/office/powerpoint/2010/main" val="2730132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CEFA-0524-FE69-4E14-FF5F6592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17094"/>
          </a:xfrm>
        </p:spPr>
        <p:txBody>
          <a:bodyPr>
            <a:normAutofit/>
          </a:bodyPr>
          <a:lstStyle/>
          <a:p>
            <a:r>
              <a:rPr lang="en-US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inn 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fommha</a:t>
            </a:r>
            <a:endParaRPr lang="en-MT" sz="4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26967-D51E-F3A3-866A-A0B2C795A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77541"/>
            <a:ext cx="11029615" cy="3678303"/>
          </a:xfrm>
        </p:spPr>
        <p:txBody>
          <a:bodyPr>
            <a:noAutofit/>
          </a:bodyPr>
          <a:lstStyle/>
          <a:p>
            <a:pPr algn="just"/>
            <a:r>
              <a:rPr lang="mt-MT" sz="3000" i="1" dirty="0">
                <a:latin typeface="Candara" panose="020E0502030303020204" pitchFamily="34" charset="0"/>
              </a:rPr>
              <a:t>“</a:t>
            </a:r>
            <a:r>
              <a:rPr lang="en-US" sz="3000" i="1" dirty="0" err="1">
                <a:latin typeface="Candara" panose="020E0502030303020204" pitchFamily="34" charset="0"/>
              </a:rPr>
              <a:t>Ġesù</a:t>
            </a:r>
            <a:r>
              <a:rPr lang="mt-MT" sz="3000" i="1" dirty="0">
                <a:latin typeface="Candara" panose="020E0502030303020204" pitchFamily="34" charset="0"/>
              </a:rPr>
              <a:t>… </a:t>
            </a:r>
            <a:r>
              <a:rPr lang="en-US" sz="3000" i="1" dirty="0" err="1">
                <a:latin typeface="Candara" panose="020E0502030303020204" pitchFamily="34" charset="0"/>
              </a:rPr>
              <a:t>jikkuntenta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ruħu</a:t>
            </a:r>
            <a:r>
              <a:rPr lang="en-US" sz="3000" i="1" dirty="0">
                <a:latin typeface="Candara" panose="020E0502030303020204" pitchFamily="34" charset="0"/>
              </a:rPr>
              <a:t> bi </a:t>
            </a:r>
            <a:r>
              <a:rPr lang="en-US" sz="3000" i="1" dirty="0" err="1">
                <a:latin typeface="Candara" panose="020E0502030303020204" pitchFamily="34" charset="0"/>
              </a:rPr>
              <a:t>ftit</a:t>
            </a:r>
            <a:r>
              <a:rPr lang="en-US" sz="3000" i="1" dirty="0">
                <a:latin typeface="Candara" panose="020E0502030303020204" pitchFamily="34" charset="0"/>
              </a:rPr>
              <a:t> – </a:t>
            </a:r>
            <a:r>
              <a:rPr lang="en-US" sz="3000" i="1" dirty="0" err="1">
                <a:latin typeface="Candara" panose="020E0502030303020204" pitchFamily="34" charset="0"/>
              </a:rPr>
              <a:t>ukoll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b’daqsxejn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rieda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tajba</a:t>
            </a:r>
            <a:r>
              <a:rPr lang="en-US" sz="3000" i="1" dirty="0">
                <a:latin typeface="Candara" panose="020E0502030303020204" pitchFamily="34" charset="0"/>
              </a:rPr>
              <a:t>! U </a:t>
            </a:r>
            <a:r>
              <a:rPr lang="en-US" sz="3000" i="1" dirty="0" err="1">
                <a:latin typeface="Candara" panose="020E0502030303020204" pitchFamily="34" charset="0"/>
              </a:rPr>
              <a:t>mbgħad</a:t>
            </a:r>
            <a:r>
              <a:rPr lang="en-US" sz="3000" i="1" dirty="0">
                <a:latin typeface="Candara" panose="020E0502030303020204" pitchFamily="34" charset="0"/>
              </a:rPr>
              <a:t> dak il </a:t>
            </a:r>
            <a:r>
              <a:rPr lang="en-US" sz="3000" i="1" dirty="0" err="1">
                <a:latin typeface="Candara" panose="020E0502030303020204" pitchFamily="34" charset="0"/>
              </a:rPr>
              <a:t>ftit</a:t>
            </a:r>
            <a:r>
              <a:rPr lang="en-US" sz="3000" i="1" dirty="0">
                <a:latin typeface="Candara" panose="020E0502030303020204" pitchFamily="34" charset="0"/>
              </a:rPr>
              <a:t> li </a:t>
            </a:r>
            <a:r>
              <a:rPr lang="en-US" sz="3000" i="1" dirty="0" err="1">
                <a:latin typeface="Candara" panose="020E0502030303020204" pitchFamily="34" charset="0"/>
              </a:rPr>
              <a:t>nagħmlu</a:t>
            </a:r>
            <a:r>
              <a:rPr lang="mt-MT" sz="3000" i="1" dirty="0">
                <a:latin typeface="Candara" panose="020E0502030303020204" pitchFamily="34" charset="0"/>
              </a:rPr>
              <a:t>… </a:t>
            </a:r>
            <a:r>
              <a:rPr lang="en-US" sz="3000" i="1" dirty="0" err="1">
                <a:latin typeface="Candara" panose="020E0502030303020204" pitchFamily="34" charset="0"/>
              </a:rPr>
              <a:t>jirrendieh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perfett</a:t>
            </a:r>
            <a:r>
              <a:rPr lang="en-US" sz="3000" i="1" dirty="0">
                <a:latin typeface="Candara" panose="020E0502030303020204" pitchFamily="34" charset="0"/>
              </a:rPr>
              <a:t> u </a:t>
            </a:r>
            <a:r>
              <a:rPr lang="en-US" sz="3000" i="1" dirty="0" err="1">
                <a:latin typeface="Candara" panose="020E0502030303020204" pitchFamily="34" charset="0"/>
              </a:rPr>
              <a:t>milqugħ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f’għajnejn</a:t>
            </a:r>
            <a:r>
              <a:rPr lang="en-US" sz="3000" i="1" dirty="0">
                <a:latin typeface="Candara" panose="020E0502030303020204" pitchFamily="34" charset="0"/>
              </a:rPr>
              <a:t> il-</a:t>
            </a:r>
            <a:r>
              <a:rPr lang="en-US" sz="3000" i="1" dirty="0" err="1">
                <a:latin typeface="Candara" panose="020E0502030303020204" pitchFamily="34" charset="0"/>
              </a:rPr>
              <a:t>Missier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tiegħu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tas-sema</a:t>
            </a:r>
            <a:r>
              <a:rPr lang="mt-MT" sz="3000" i="1" dirty="0">
                <a:latin typeface="Candara" panose="020E0502030303020204" pitchFamily="34" charset="0"/>
              </a:rPr>
              <a:t>”.</a:t>
            </a:r>
          </a:p>
          <a:p>
            <a:pPr algn="just"/>
            <a:r>
              <a:rPr lang="mt-MT" sz="3000" i="1" dirty="0">
                <a:latin typeface="Candara" panose="020E0502030303020204" pitchFamily="34" charset="0"/>
              </a:rPr>
              <a:t>“</a:t>
            </a:r>
            <a:r>
              <a:rPr lang="en-US" sz="3000" i="1" dirty="0">
                <a:latin typeface="Candara" panose="020E0502030303020204" pitchFamily="34" charset="0"/>
              </a:rPr>
              <a:t>Kemm huma kbar il-</a:t>
            </a:r>
            <a:r>
              <a:rPr lang="en-US" sz="3000" i="1" dirty="0" err="1">
                <a:latin typeface="Candara" panose="020E0502030303020204" pitchFamily="34" charset="0"/>
              </a:rPr>
              <a:t>konsolazzjonijiet</a:t>
            </a:r>
            <a:r>
              <a:rPr lang="en-US" sz="3000" i="1" dirty="0">
                <a:latin typeface="Candara" panose="020E0502030303020204" pitchFamily="34" charset="0"/>
              </a:rPr>
              <a:t> li </a:t>
            </a:r>
            <a:r>
              <a:rPr lang="en-US" sz="3000" i="1" dirty="0" err="1">
                <a:latin typeface="Candara" panose="020E0502030303020204" pitchFamily="34" charset="0"/>
              </a:rPr>
              <a:t>jiġu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minn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Alla</a:t>
            </a:r>
            <a:r>
              <a:rPr lang="en-US" sz="3000" i="1" dirty="0">
                <a:latin typeface="Candara" panose="020E0502030303020204" pitchFamily="34" charset="0"/>
              </a:rPr>
              <a:t>. Min </a:t>
            </a:r>
            <a:r>
              <a:rPr lang="en-US" sz="3000" i="1" dirty="0" err="1">
                <a:latin typeface="Candara" panose="020E0502030303020204" pitchFamily="34" charset="0"/>
              </a:rPr>
              <a:t>jista</a:t>
            </a:r>
            <a:r>
              <a:rPr lang="en-US" sz="3000" i="1" dirty="0">
                <a:latin typeface="Candara" panose="020E0502030303020204" pitchFamily="34" charset="0"/>
              </a:rPr>
              <a:t>’ </a:t>
            </a:r>
            <a:r>
              <a:rPr lang="en-US" sz="3000" i="1" dirty="0" err="1">
                <a:latin typeface="Candara" panose="020E0502030303020204" pitchFamily="34" charset="0"/>
              </a:rPr>
              <a:t>jogħdos</a:t>
            </a:r>
            <a:r>
              <a:rPr lang="en-US" sz="3000" i="1" dirty="0">
                <a:latin typeface="Candara" panose="020E0502030303020204" pitchFamily="34" charset="0"/>
              </a:rPr>
              <a:t> dan il-</a:t>
            </a:r>
            <a:r>
              <a:rPr lang="en-US" sz="3000" i="1" dirty="0" err="1">
                <a:latin typeface="Candara" panose="020E0502030303020204" pitchFamily="34" charset="0"/>
              </a:rPr>
              <a:t>baħar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mingħajr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qiegħ</a:t>
            </a:r>
            <a:r>
              <a:rPr lang="en-US" sz="3000" i="1" dirty="0">
                <a:latin typeface="Candara" panose="020E0502030303020204" pitchFamily="34" charset="0"/>
              </a:rPr>
              <a:t>.</a:t>
            </a:r>
            <a:r>
              <a:rPr lang="mt-MT" sz="3000" i="1" dirty="0">
                <a:latin typeface="Candara" panose="020E0502030303020204" pitchFamily="34" charset="0"/>
              </a:rPr>
              <a:t>.. </a:t>
            </a:r>
            <a:r>
              <a:rPr lang="en-US" sz="3000" i="1" dirty="0" err="1">
                <a:latin typeface="Candara" panose="020E0502030303020204" pitchFamily="34" charset="0"/>
              </a:rPr>
              <a:t>liema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kuntentizza</a:t>
            </a:r>
            <a:r>
              <a:rPr lang="en-US" sz="3000" i="1" dirty="0">
                <a:latin typeface="Candara" panose="020E0502030303020204" pitchFamily="34" charset="0"/>
              </a:rPr>
              <a:t>, </a:t>
            </a:r>
            <a:r>
              <a:rPr lang="en-US" sz="3000" i="1" dirty="0" err="1">
                <a:latin typeface="Candara" panose="020E0502030303020204" pitchFamily="34" charset="0"/>
              </a:rPr>
              <a:t>liema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ferħ</a:t>
            </a:r>
            <a:r>
              <a:rPr lang="en-US" sz="3000" i="1" dirty="0">
                <a:latin typeface="Candara" panose="020E0502030303020204" pitchFamily="34" charset="0"/>
              </a:rPr>
              <a:t>, </a:t>
            </a:r>
            <a:r>
              <a:rPr lang="en-US" sz="3000" i="1" dirty="0" err="1">
                <a:latin typeface="Candara" panose="020E0502030303020204" pitchFamily="34" charset="0"/>
              </a:rPr>
              <a:t>liema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faraġ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jista</a:t>
            </a:r>
            <a:r>
              <a:rPr lang="en-US" sz="3000" i="1" dirty="0">
                <a:latin typeface="Candara" panose="020E0502030303020204" pitchFamily="34" charset="0"/>
              </a:rPr>
              <a:t>’ </a:t>
            </a:r>
            <a:r>
              <a:rPr lang="en-US" sz="3000" i="1" dirty="0" err="1">
                <a:latin typeface="Candara" panose="020E0502030303020204" pitchFamily="34" charset="0"/>
              </a:rPr>
              <a:t>jitkejjel</a:t>
            </a:r>
            <a:r>
              <a:rPr lang="en-US" sz="3000" i="1" dirty="0">
                <a:latin typeface="Candara" panose="020E0502030303020204" pitchFamily="34" charset="0"/>
              </a:rPr>
              <a:t> ma </a:t>
            </a:r>
            <a:r>
              <a:rPr lang="en-US" sz="3000" i="1" dirty="0" err="1">
                <a:latin typeface="Candara" panose="020E0502030303020204" pitchFamily="34" charset="0"/>
              </a:rPr>
              <a:t>konsolazzjoni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spiritwali</a:t>
            </a:r>
            <a:r>
              <a:rPr lang="en-US" sz="3000" i="1" dirty="0">
                <a:latin typeface="Candara" panose="020E0502030303020204" pitchFamily="34" charset="0"/>
              </a:rPr>
              <a:t>, </a:t>
            </a:r>
            <a:r>
              <a:rPr lang="en-US" sz="3000" i="1" dirty="0" err="1">
                <a:latin typeface="Candara" panose="020E0502030303020204" pitchFamily="34" charset="0"/>
              </a:rPr>
              <a:t>ukoll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jekk</a:t>
            </a:r>
            <a:r>
              <a:rPr lang="en-US" sz="3000" i="1" dirty="0">
                <a:latin typeface="Candara" panose="020E0502030303020204" pitchFamily="34" charset="0"/>
              </a:rPr>
              <a:t> ta’ </a:t>
            </a:r>
            <a:r>
              <a:rPr lang="en-US" sz="3000" i="1" dirty="0" err="1">
                <a:latin typeface="Candara" panose="020E0502030303020204" pitchFamily="34" charset="0"/>
              </a:rPr>
              <a:t>ftit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ħin</a:t>
            </a:r>
            <a:r>
              <a:rPr lang="en-US" sz="3000" i="1" dirty="0">
                <a:latin typeface="Candara" panose="020E0502030303020204" pitchFamily="34" charset="0"/>
              </a:rPr>
              <a:t>. Oh l-</a:t>
            </a:r>
            <a:r>
              <a:rPr lang="en-US" sz="3000" i="1" dirty="0" err="1">
                <a:latin typeface="Candara" panose="020E0502030303020204" pitchFamily="34" charset="0"/>
              </a:rPr>
              <a:t>kobor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tal-ħlewwiet</a:t>
            </a:r>
            <a:r>
              <a:rPr lang="en-US" sz="3000" i="1" dirty="0">
                <a:latin typeface="Candara" panose="020E0502030303020204" pitchFamily="34" charset="0"/>
              </a:rPr>
              <a:t> li </a:t>
            </a:r>
            <a:r>
              <a:rPr lang="en-US" sz="3000" i="1" dirty="0" err="1">
                <a:latin typeface="Candara" panose="020E0502030303020204" pitchFamily="34" charset="0"/>
              </a:rPr>
              <a:t>jiġu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minn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Alla</a:t>
            </a:r>
            <a:r>
              <a:rPr lang="en-US" sz="3000" i="1" dirty="0">
                <a:latin typeface="Candara" panose="020E0502030303020204" pitchFamily="34" charset="0"/>
              </a:rPr>
              <a:t>!</a:t>
            </a:r>
            <a:r>
              <a:rPr lang="mt-MT" sz="3000" i="1" dirty="0">
                <a:latin typeface="Candara" panose="020E0502030303020204" pitchFamily="34" charset="0"/>
              </a:rPr>
              <a:t>”.</a:t>
            </a:r>
          </a:p>
          <a:p>
            <a:pPr algn="just"/>
            <a:r>
              <a:rPr lang="mt-MT" sz="3000" i="1" dirty="0">
                <a:latin typeface="Candara" panose="020E0502030303020204" pitchFamily="34" charset="0"/>
              </a:rPr>
              <a:t>“</a:t>
            </a:r>
            <a:r>
              <a:rPr lang="en-US" sz="3000" i="1" dirty="0">
                <a:latin typeface="Candara" panose="020E0502030303020204" pitchFamily="34" charset="0"/>
              </a:rPr>
              <a:t>Irridu </a:t>
            </a:r>
            <a:r>
              <a:rPr lang="en-US" sz="3000" i="1" dirty="0" err="1">
                <a:latin typeface="Candara" panose="020E0502030303020204" pitchFamily="34" charset="0"/>
              </a:rPr>
              <a:t>nfittxu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biss</a:t>
            </a:r>
            <a:r>
              <a:rPr lang="en-US" sz="3000" i="1" dirty="0">
                <a:latin typeface="Candara" panose="020E0502030303020204" pitchFamily="34" charset="0"/>
              </a:rPr>
              <a:t> is-</a:t>
            </a:r>
            <a:r>
              <a:rPr lang="en-US" sz="3000" i="1" dirty="0" err="1">
                <a:latin typeface="Candara" panose="020E0502030303020204" pitchFamily="34" charset="0"/>
              </a:rPr>
              <a:t>saltna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tiegħu</a:t>
            </a:r>
            <a:r>
              <a:rPr lang="en-US" sz="3000" i="1" dirty="0">
                <a:latin typeface="Candara" panose="020E0502030303020204" pitchFamily="34" charset="0"/>
              </a:rPr>
              <a:t> u l-</a:t>
            </a:r>
            <a:r>
              <a:rPr lang="en-US" sz="3000" i="1" dirty="0" err="1">
                <a:latin typeface="Candara" panose="020E0502030303020204" pitchFamily="34" charset="0"/>
              </a:rPr>
              <a:t>bqija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jiġi</a:t>
            </a:r>
            <a:r>
              <a:rPr lang="en-US" sz="3000" i="1" dirty="0">
                <a:latin typeface="Candara" panose="020E0502030303020204" pitchFamily="34" charset="0"/>
              </a:rPr>
              <a:t> </a:t>
            </a:r>
            <a:r>
              <a:rPr lang="en-US" sz="3000" i="1" dirty="0" err="1">
                <a:latin typeface="Candara" panose="020E0502030303020204" pitchFamily="34" charset="0"/>
              </a:rPr>
              <a:t>waħdu</a:t>
            </a:r>
            <a:r>
              <a:rPr lang="mt-MT" sz="3000" i="1" dirty="0">
                <a:latin typeface="Candara" panose="020E0502030303020204" pitchFamily="34" charset="0"/>
              </a:rPr>
              <a:t>”</a:t>
            </a:r>
            <a:r>
              <a:rPr lang="en-US" sz="3000" i="1" dirty="0">
                <a:latin typeface="Candara" panose="020E0502030303020204" pitchFamily="34" charset="0"/>
              </a:rPr>
              <a:t>. </a:t>
            </a:r>
            <a:endParaRPr lang="en-MT" sz="30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008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AE76-3675-8472-CB41-67850D881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26619"/>
          </a:xfrm>
        </p:spPr>
        <p:txBody>
          <a:bodyPr>
            <a:normAutofit/>
          </a:bodyPr>
          <a:lstStyle/>
          <a:p>
            <a:r>
              <a:rPr lang="en-US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ehriet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u </a:t>
            </a:r>
            <a:r>
              <a:rPr lang="en-MT" sz="4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profeziji</a:t>
            </a:r>
            <a:r>
              <a:rPr lang="en-MT" sz="4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17230-4818-2EF2-8E26-3B50A3B7F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76439"/>
            <a:ext cx="11029615" cy="4350932"/>
          </a:xfrm>
        </p:spPr>
        <p:txBody>
          <a:bodyPr>
            <a:normAutofit lnSpcReduction="10000"/>
          </a:bodyPr>
          <a:lstStyle/>
          <a:p>
            <a:pPr algn="just"/>
            <a:r>
              <a:rPr lang="mt-MT" sz="3000" dirty="0">
                <a:latin typeface="Candara" panose="020E0502030303020204" pitchFamily="34" charset="0"/>
              </a:rPr>
              <a:t>Apparti s-sejħa f’Ta’ Pinu, </a:t>
            </a:r>
            <a:r>
              <a:rPr lang="en-US" sz="3000" dirty="0" err="1">
                <a:latin typeface="Candara" panose="020E0502030303020204" pitchFamily="34" charset="0"/>
              </a:rPr>
              <a:t>jingħad</a:t>
            </a:r>
            <a:r>
              <a:rPr lang="en-US" sz="3000" dirty="0">
                <a:latin typeface="Candara" panose="020E0502030303020204" pitchFamily="34" charset="0"/>
              </a:rPr>
              <a:t> li</a:t>
            </a:r>
            <a:r>
              <a:rPr lang="mt-MT" sz="3000" dirty="0">
                <a:latin typeface="Candara" panose="020E0502030303020204" pitchFamily="34" charset="0"/>
              </a:rPr>
              <a:t> f’ħajjitha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assistiet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għal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bosta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dehriet</a:t>
            </a:r>
            <a:r>
              <a:rPr lang="mt-MT" sz="3000" dirty="0">
                <a:latin typeface="Candara" panose="020E0502030303020204" pitchFamily="34" charset="0"/>
              </a:rPr>
              <a:t> ta’ Ġesù</a:t>
            </a:r>
            <a:r>
              <a:rPr lang="en-US" sz="3000" dirty="0">
                <a:latin typeface="Candara" panose="020E0502030303020204" pitchFamily="34" charset="0"/>
              </a:rPr>
              <a:t>,</a:t>
            </a:r>
            <a:r>
              <a:rPr lang="mt-MT" sz="3000" dirty="0">
                <a:latin typeface="Candara" panose="020E0502030303020204" pitchFamily="34" charset="0"/>
              </a:rPr>
              <a:t> tal-Verġni Marija u ta’ qaddisin oħra,</a:t>
            </a:r>
            <a:r>
              <a:rPr lang="en-US" sz="3000" dirty="0">
                <a:latin typeface="Candara" panose="020E0502030303020204" pitchFamily="34" charset="0"/>
              </a:rPr>
              <a:t> il-</a:t>
            </a:r>
            <a:r>
              <a:rPr lang="en-US" sz="3000" dirty="0" err="1">
                <a:latin typeface="Candara" panose="020E0502030303020204" pitchFamily="34" charset="0"/>
              </a:rPr>
              <a:t>biċċa</a:t>
            </a:r>
            <a:r>
              <a:rPr lang="en-US" sz="3000" dirty="0">
                <a:latin typeface="Candara" panose="020E0502030303020204" pitchFamily="34" charset="0"/>
              </a:rPr>
              <a:t> l-</a:t>
            </a:r>
            <a:r>
              <a:rPr lang="en-US" sz="3000" dirty="0" err="1">
                <a:latin typeface="Candara" panose="020E0502030303020204" pitchFamily="34" charset="0"/>
              </a:rPr>
              <a:t>kbira</a:t>
            </a:r>
            <a:r>
              <a:rPr lang="en-US" sz="3000" dirty="0">
                <a:latin typeface="Candara" panose="020E0502030303020204" pitchFamily="34" charset="0"/>
              </a:rPr>
              <a:t> fid-</a:t>
            </a:r>
            <a:r>
              <a:rPr lang="en-US" sz="3000" dirty="0" err="1">
                <a:latin typeface="Candara" panose="020E0502030303020204" pitchFamily="34" charset="0"/>
              </a:rPr>
              <a:t>dar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tagħha</a:t>
            </a:r>
            <a:r>
              <a:rPr lang="en-US" sz="3000" dirty="0">
                <a:latin typeface="Candara" panose="020E0502030303020204" pitchFamily="34" charset="0"/>
              </a:rPr>
              <a:t> u fil-</a:t>
            </a:r>
            <a:r>
              <a:rPr lang="en-US" sz="3000" dirty="0" err="1">
                <a:latin typeface="Candara" panose="020E0502030303020204" pitchFamily="34" charset="0"/>
              </a:rPr>
              <a:t>preżenza</a:t>
            </a:r>
            <a:r>
              <a:rPr lang="en-US" sz="3000" dirty="0">
                <a:latin typeface="Candara" panose="020E0502030303020204" pitchFamily="34" charset="0"/>
              </a:rPr>
              <a:t> tad-</a:t>
            </a:r>
            <a:r>
              <a:rPr lang="en-US" sz="3000" dirty="0" err="1">
                <a:latin typeface="Candara" panose="020E0502030303020204" pitchFamily="34" charset="0"/>
              </a:rPr>
              <a:t>direttur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spiritwali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mt-MT" sz="3000" dirty="0">
                <a:latin typeface="Candara" panose="020E0502030303020204" pitchFamily="34" charset="0"/>
              </a:rPr>
              <a:t>D</a:t>
            </a:r>
            <a:r>
              <a:rPr lang="en-US" sz="3000" dirty="0">
                <a:latin typeface="Candara" panose="020E0502030303020204" pitchFamily="34" charset="0"/>
              </a:rPr>
              <a:t>un Anton.</a:t>
            </a:r>
          </a:p>
          <a:p>
            <a:pPr algn="just"/>
            <a:r>
              <a:rPr lang="en-US" sz="3000" dirty="0" err="1">
                <a:latin typeface="Candara" panose="020E0502030303020204" pitchFamily="34" charset="0"/>
              </a:rPr>
              <a:t>Jingħad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ukoll</a:t>
            </a:r>
            <a:r>
              <a:rPr lang="en-US" sz="3000" dirty="0">
                <a:latin typeface="Candara" panose="020E0502030303020204" pitchFamily="34" charset="0"/>
              </a:rPr>
              <a:t> li </a:t>
            </a:r>
            <a:r>
              <a:rPr lang="en-US" sz="3000" dirty="0" err="1">
                <a:latin typeface="Candara" panose="020E0502030303020204" pitchFamily="34" charset="0"/>
              </a:rPr>
              <a:t>kellha</a:t>
            </a:r>
            <a:r>
              <a:rPr lang="en-US" sz="3000" dirty="0">
                <a:latin typeface="Candara" panose="020E0502030303020204" pitchFamily="34" charset="0"/>
              </a:rPr>
              <a:t> l-</a:t>
            </a:r>
            <a:r>
              <a:rPr lang="en-US" sz="3000" dirty="0" err="1">
                <a:latin typeface="Candara" panose="020E0502030303020204" pitchFamily="34" charset="0"/>
              </a:rPr>
              <a:t>kapaċità</a:t>
            </a:r>
            <a:r>
              <a:rPr lang="en-US" sz="3000" dirty="0">
                <a:latin typeface="Candara" panose="020E0502030303020204" pitchFamily="34" charset="0"/>
              </a:rPr>
              <a:t> li </a:t>
            </a:r>
            <a:r>
              <a:rPr lang="en-US" sz="3000" dirty="0" err="1">
                <a:latin typeface="Candara" panose="020E0502030303020204" pitchFamily="34" charset="0"/>
              </a:rPr>
              <a:t>tħabbar</a:t>
            </a:r>
            <a:r>
              <a:rPr lang="en-US" sz="3000" dirty="0">
                <a:latin typeface="Candara" panose="020E0502030303020204" pitchFamily="34" charset="0"/>
              </a:rPr>
              <a:t> il-</a:t>
            </a:r>
            <a:r>
              <a:rPr lang="en-US" sz="3000" dirty="0" err="1">
                <a:latin typeface="Candara" panose="020E0502030303020204" pitchFamily="34" charset="0"/>
              </a:rPr>
              <a:t>futur</a:t>
            </a:r>
            <a:r>
              <a:rPr lang="en-US" sz="3000" dirty="0">
                <a:latin typeface="Candara" panose="020E0502030303020204" pitchFamily="34" charset="0"/>
              </a:rPr>
              <a:t>. Meta </a:t>
            </a:r>
            <a:r>
              <a:rPr lang="en-US" sz="3000" dirty="0" err="1">
                <a:latin typeface="Candara" panose="020E0502030303020204" pitchFamily="34" charset="0"/>
              </a:rPr>
              <a:t>wrewlha</a:t>
            </a:r>
            <a:r>
              <a:rPr lang="en-US" sz="3000" dirty="0">
                <a:latin typeface="Candara" panose="020E0502030303020204" pitchFamily="34" charset="0"/>
              </a:rPr>
              <a:t> l-</a:t>
            </a:r>
            <a:r>
              <a:rPr lang="en-US" sz="3000" dirty="0" err="1">
                <a:latin typeface="Candara" panose="020E0502030303020204" pitchFamily="34" charset="0"/>
              </a:rPr>
              <a:t>pjanta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tal-knisja</a:t>
            </a:r>
            <a:r>
              <a:rPr lang="en-US" sz="3000" dirty="0">
                <a:latin typeface="Candara" panose="020E0502030303020204" pitchFamily="34" charset="0"/>
              </a:rPr>
              <a:t> l-</a:t>
            </a:r>
            <a:r>
              <a:rPr lang="en-US" sz="3000" dirty="0" err="1">
                <a:latin typeface="Candara" panose="020E0502030303020204" pitchFamily="34" charset="0"/>
              </a:rPr>
              <a:t>ġdida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mt-MT" sz="3000" dirty="0">
                <a:latin typeface="Candara" panose="020E0502030303020204" pitchFamily="34" charset="0"/>
              </a:rPr>
              <a:t>T</a:t>
            </a:r>
            <a:r>
              <a:rPr lang="en-US" sz="3000" dirty="0">
                <a:latin typeface="Candara" panose="020E0502030303020204" pitchFamily="34" charset="0"/>
              </a:rPr>
              <a:t>a’ </a:t>
            </a:r>
            <a:r>
              <a:rPr lang="en-US" sz="3000" dirty="0" err="1">
                <a:latin typeface="Candara" panose="020E0502030303020204" pitchFamily="34" charset="0"/>
              </a:rPr>
              <a:t>Pinu</a:t>
            </a:r>
            <a:r>
              <a:rPr lang="en-US" sz="3000" dirty="0">
                <a:latin typeface="Candara" panose="020E0502030303020204" pitchFamily="34" charset="0"/>
              </a:rPr>
              <a:t>, kienet </a:t>
            </a:r>
            <a:r>
              <a:rPr lang="en-US" sz="3000" dirty="0" err="1">
                <a:latin typeface="Candara" panose="020E0502030303020204" pitchFamily="34" charset="0"/>
              </a:rPr>
              <a:t>qalet</a:t>
            </a:r>
            <a:r>
              <a:rPr lang="en-US" sz="3000" dirty="0">
                <a:latin typeface="Candara" panose="020E0502030303020204" pitchFamily="34" charset="0"/>
              </a:rPr>
              <a:t> li </a:t>
            </a:r>
            <a:r>
              <a:rPr lang="en-US" sz="3000" dirty="0" err="1">
                <a:latin typeface="Candara" panose="020E0502030303020204" pitchFamily="34" charset="0"/>
              </a:rPr>
              <a:t>fiħ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kienu</a:t>
            </a:r>
            <a:r>
              <a:rPr lang="en-US" sz="3000" dirty="0">
                <a:latin typeface="Candara" panose="020E0502030303020204" pitchFamily="34" charset="0"/>
              </a:rPr>
              <a:t> ser </a:t>
            </a:r>
            <a:r>
              <a:rPr lang="en-US" sz="3000" dirty="0" err="1">
                <a:latin typeface="Candara" panose="020E0502030303020204" pitchFamily="34" charset="0"/>
              </a:rPr>
              <a:t>jidħlu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nies</a:t>
            </a:r>
            <a:r>
              <a:rPr lang="en-US" sz="3000" dirty="0">
                <a:latin typeface="Candara" panose="020E0502030303020204" pitchFamily="34" charset="0"/>
              </a:rPr>
              <a:t> kbar, li x-</a:t>
            </a:r>
            <a:r>
              <a:rPr lang="en-US" sz="3000" dirty="0" err="1">
                <a:latin typeface="Candara" panose="020E0502030303020204" pitchFamily="34" charset="0"/>
              </a:rPr>
              <a:t>xbieha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tal</a:t>
            </a:r>
            <a:r>
              <a:rPr lang="en-US" sz="3000" dirty="0">
                <a:latin typeface="Candara" panose="020E0502030303020204" pitchFamily="34" charset="0"/>
              </a:rPr>
              <a:t>-Madonna ta’ </a:t>
            </a:r>
            <a:r>
              <a:rPr lang="en-US" sz="3000" dirty="0" err="1">
                <a:latin typeface="Candara" panose="020E0502030303020204" pitchFamily="34" charset="0"/>
              </a:rPr>
              <a:t>Pinu</a:t>
            </a:r>
            <a:r>
              <a:rPr lang="en-US" sz="3000" dirty="0">
                <a:latin typeface="Candara" panose="020E0502030303020204" pitchFamily="34" charset="0"/>
              </a:rPr>
              <a:t> kienet ser </a:t>
            </a:r>
            <a:r>
              <a:rPr lang="en-US" sz="3000" dirty="0" err="1">
                <a:latin typeface="Candara" panose="020E0502030303020204" pitchFamily="34" charset="0"/>
              </a:rPr>
              <a:t>tiġi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nkurunata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minn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kardinal</a:t>
            </a:r>
            <a:r>
              <a:rPr lang="en-US" sz="3000" dirty="0">
                <a:latin typeface="Candara" panose="020E0502030303020204" pitchFamily="34" charset="0"/>
              </a:rPr>
              <a:t> u li l-</a:t>
            </a:r>
            <a:r>
              <a:rPr lang="en-US" sz="3000" dirty="0" err="1">
                <a:latin typeface="Candara" panose="020E0502030303020204" pitchFamily="34" charset="0"/>
              </a:rPr>
              <a:t>folol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fis-santwarju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kellhom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jiżdiedu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maż-żmien</a:t>
            </a:r>
            <a:r>
              <a:rPr lang="en-US" sz="3000" dirty="0">
                <a:latin typeface="Candara" panose="020E0502030303020204" pitchFamily="34" charset="0"/>
              </a:rPr>
              <a:t>, </a:t>
            </a:r>
            <a:r>
              <a:rPr lang="en-US" sz="3000" dirty="0" err="1">
                <a:latin typeface="Candara" panose="020E0502030303020204" pitchFamily="34" charset="0"/>
              </a:rPr>
              <a:t>affarijiet</a:t>
            </a:r>
            <a:r>
              <a:rPr lang="en-US" sz="3000" dirty="0">
                <a:latin typeface="Candara" panose="020E0502030303020204" pitchFamily="34" charset="0"/>
              </a:rPr>
              <a:t> li </a:t>
            </a:r>
            <a:r>
              <a:rPr lang="en-US" sz="3000" dirty="0" err="1">
                <a:latin typeface="Candara" panose="020E0502030303020204" pitchFamily="34" charset="0"/>
              </a:rPr>
              <a:t>kollha</a:t>
            </a:r>
            <a:r>
              <a:rPr lang="en-US" sz="3000" dirty="0">
                <a:latin typeface="Candara" panose="020E0502030303020204" pitchFamily="34" charset="0"/>
              </a:rPr>
              <a:t> </a:t>
            </a:r>
            <a:r>
              <a:rPr lang="en-US" sz="3000" dirty="0" err="1">
                <a:latin typeface="Candara" panose="020E0502030303020204" pitchFamily="34" charset="0"/>
              </a:rPr>
              <a:t>ġraw</a:t>
            </a:r>
            <a:r>
              <a:rPr lang="en-US" sz="3000" dirty="0">
                <a:latin typeface="Candara" panose="020E0502030303020204" pitchFamily="34" charset="0"/>
              </a:rPr>
              <a:t>. </a:t>
            </a:r>
          </a:p>
          <a:p>
            <a:endParaRPr lang="en-MT" dirty="0"/>
          </a:p>
        </p:txBody>
      </p:sp>
    </p:spTree>
    <p:extLst>
      <p:ext uri="{BB962C8B-B14F-4D97-AF65-F5344CB8AC3E}">
        <p14:creationId xmlns:p14="http://schemas.microsoft.com/office/powerpoint/2010/main" val="386712040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663</TotalTime>
  <Words>2743</Words>
  <Application>Microsoft Office PowerPoint</Application>
  <PresentationFormat>Widescreen</PresentationFormat>
  <Paragraphs>81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Candara</vt:lpstr>
      <vt:lpstr>Gill Sans MT</vt:lpstr>
      <vt:lpstr>Wingdings</vt:lpstr>
      <vt:lpstr>Wingdings 2</vt:lpstr>
      <vt:lpstr>Dividend</vt:lpstr>
      <vt:lpstr>Karmni grima</vt:lpstr>
      <vt:lpstr>Il-Bidu</vt:lpstr>
      <vt:lpstr>Ħajjitha</vt:lpstr>
      <vt:lpstr>Fejn għexet</vt:lpstr>
      <vt:lpstr>PowerPoint Presentation</vt:lpstr>
      <vt:lpstr>Imħabba lejn il-Madonna</vt:lpstr>
      <vt:lpstr>Spiritwalità</vt:lpstr>
      <vt:lpstr>Minn fommha</vt:lpstr>
      <vt:lpstr>Dehriet u profeziji?</vt:lpstr>
      <vt:lpstr>It-Tmiem</vt:lpstr>
      <vt:lpstr>Funeral u difna</vt:lpstr>
      <vt:lpstr>Is-sejħa f’ta’pinu</vt:lpstr>
      <vt:lpstr>Is-Sejħa f’Ta’Pinu</vt:lpstr>
      <vt:lpstr>Is-Sejħa f’Ta’Pinu</vt:lpstr>
      <vt:lpstr>L-atteġġjament ta’ Karmni Grima</vt:lpstr>
      <vt:lpstr>Esperjenza oħra...</vt:lpstr>
      <vt:lpstr>X’ġara wara</vt:lpstr>
      <vt:lpstr>X’ġara wara</vt:lpstr>
      <vt:lpstr>L-istħarriġ</vt:lpstr>
      <vt:lpstr>L-istħarriġ</vt:lpstr>
      <vt:lpstr>X’kienet id-data eżatta tas-sejħa lil Karmni Grima?</vt:lpstr>
      <vt:lpstr>Dehra jew Sejħa?</vt:lpstr>
      <vt:lpstr>PowerPoint Presentation</vt:lpstr>
      <vt:lpstr>Il-‘ġudizzju’ dwar il-ġrajjiet Ta’ Pinu</vt:lpstr>
      <vt:lpstr>It-tifsira tal-messaġġ tal-Madonna lil Karmni Grima</vt:lpstr>
      <vt:lpstr>“Għid 3 Ave”</vt:lpstr>
      <vt:lpstr>“Ejja, ejja”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Karmni grima</dc:title>
  <dc:creator>Samuel Grech</dc:creator>
  <cp:lastModifiedBy>Samuel Grech</cp:lastModifiedBy>
  <cp:revision>9</cp:revision>
  <dcterms:created xsi:type="dcterms:W3CDTF">2022-05-04T08:09:23Z</dcterms:created>
  <dcterms:modified xsi:type="dcterms:W3CDTF">2022-05-13T13:51:53Z</dcterms:modified>
</cp:coreProperties>
</file>