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3"/>
  </p:notesMasterIdLst>
  <p:sldIdLst>
    <p:sldId id="575" r:id="rId2"/>
    <p:sldId id="281" r:id="rId3"/>
    <p:sldId id="543" r:id="rId4"/>
    <p:sldId id="576" r:id="rId5"/>
    <p:sldId id="591" r:id="rId6"/>
    <p:sldId id="564" r:id="rId7"/>
    <p:sldId id="592" r:id="rId8"/>
    <p:sldId id="586" r:id="rId9"/>
    <p:sldId id="583" r:id="rId10"/>
    <p:sldId id="284" r:id="rId11"/>
    <p:sldId id="584" r:id="rId12"/>
    <p:sldId id="315" r:id="rId13"/>
    <p:sldId id="532" r:id="rId14"/>
    <p:sldId id="577" r:id="rId15"/>
    <p:sldId id="593" r:id="rId16"/>
    <p:sldId id="559" r:id="rId17"/>
    <p:sldId id="585" r:id="rId18"/>
    <p:sldId id="594" r:id="rId19"/>
    <p:sldId id="607" r:id="rId20"/>
    <p:sldId id="318" r:id="rId21"/>
    <p:sldId id="608" r:id="rId22"/>
    <p:sldId id="505" r:id="rId23"/>
    <p:sldId id="288" r:id="rId24"/>
    <p:sldId id="578" r:id="rId25"/>
    <p:sldId id="579" r:id="rId26"/>
    <p:sldId id="595" r:id="rId27"/>
    <p:sldId id="571" r:id="rId28"/>
    <p:sldId id="580" r:id="rId29"/>
    <p:sldId id="581" r:id="rId30"/>
    <p:sldId id="321" r:id="rId31"/>
    <p:sldId id="609" r:id="rId3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800000"/>
    <a:srgbClr val="006600"/>
    <a:srgbClr val="FF6600"/>
    <a:srgbClr val="003300"/>
    <a:srgbClr val="6600FF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0" y="96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36D4F7-3128-4CD0-8905-7E3FE9DD6788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A993B-AB80-41EA-80E8-8344F2805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44C331-7F0A-403D-9FC2-BC0230FDDF7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64C9D3-10F4-4DCE-9435-D4B7124A2E7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0BFDA1-D3B4-4675-820A-A3A2A7559E9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2A814-EB75-443B-AAC7-621BB1AF01A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279FCB-4DCB-4BD0-9064-9B9129AC468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BEEF-95B7-461F-A738-5F623845D7B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BEEF-95B7-461F-A738-5F623845D7B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F5210-D6F2-4A1A-A3AF-D11C2C9EE68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t-MT" altLang="en-US"/>
              <a:t>U </a:t>
            </a: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F5210-D6F2-4A1A-A3AF-D11C2C9EE68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4D7A50-CB0E-4599-9A81-F48D4B78255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81997-CC5F-432C-A56D-B2B011A4C63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Ni </a:t>
            </a: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C9B218-708E-4680-B680-7CCC59C3274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538" indent="0" algn="ctr">
              <a:buNone/>
              <a:defRPr/>
            </a:lvl2pPr>
            <a:lvl3pPr marL="2025075" indent="0" algn="ctr">
              <a:buNone/>
              <a:defRPr/>
            </a:lvl3pPr>
            <a:lvl4pPr marL="3037613" indent="0" algn="ctr">
              <a:buNone/>
              <a:defRPr/>
            </a:lvl4pPr>
            <a:lvl5pPr marL="4050151" indent="0" algn="ctr">
              <a:buNone/>
              <a:defRPr/>
            </a:lvl5pPr>
            <a:lvl6pPr marL="5062689" indent="0" algn="ctr">
              <a:buNone/>
              <a:defRPr/>
            </a:lvl6pPr>
            <a:lvl7pPr marL="6075226" indent="0" algn="ctr">
              <a:buNone/>
              <a:defRPr/>
            </a:lvl7pPr>
            <a:lvl8pPr marL="7087764" indent="0" algn="ctr">
              <a:buNone/>
              <a:defRPr/>
            </a:lvl8pPr>
            <a:lvl9pPr marL="810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B041-C301-431D-8AFB-BB2A877B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051E-DC5F-4786-96E2-3D99CF051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4C21-1F04-4C58-BD98-5F051BD4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6548-0796-43F9-80C5-0E4D474F3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538" indent="0">
              <a:buNone/>
              <a:defRPr sz="3937"/>
            </a:lvl2pPr>
            <a:lvl3pPr marL="2025075" indent="0">
              <a:buNone/>
              <a:defRPr sz="3500"/>
            </a:lvl3pPr>
            <a:lvl4pPr marL="3037613" indent="0">
              <a:buNone/>
              <a:defRPr sz="3062"/>
            </a:lvl4pPr>
            <a:lvl5pPr marL="4050151" indent="0">
              <a:buNone/>
              <a:defRPr sz="3062"/>
            </a:lvl5pPr>
            <a:lvl6pPr marL="5062689" indent="0">
              <a:buNone/>
              <a:defRPr sz="3062"/>
            </a:lvl6pPr>
            <a:lvl7pPr marL="6075226" indent="0">
              <a:buNone/>
              <a:defRPr sz="3062"/>
            </a:lvl7pPr>
            <a:lvl8pPr marL="7087764" indent="0">
              <a:buNone/>
              <a:defRPr sz="3062"/>
            </a:lvl8pPr>
            <a:lvl9pPr marL="8100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BAC4-4223-4568-B140-11345127D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5275-F9D8-4B1A-A3A4-268F0346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538" indent="0">
              <a:buNone/>
              <a:defRPr sz="4484" b="1"/>
            </a:lvl2pPr>
            <a:lvl3pPr marL="2025075" indent="0">
              <a:buNone/>
              <a:defRPr sz="3937" b="1"/>
            </a:lvl3pPr>
            <a:lvl4pPr marL="3037613" indent="0">
              <a:buNone/>
              <a:defRPr sz="3500" b="1"/>
            </a:lvl4pPr>
            <a:lvl5pPr marL="4050151" indent="0">
              <a:buNone/>
              <a:defRPr sz="3500" b="1"/>
            </a:lvl5pPr>
            <a:lvl6pPr marL="5062689" indent="0">
              <a:buNone/>
              <a:defRPr sz="3500" b="1"/>
            </a:lvl6pPr>
            <a:lvl7pPr marL="6075226" indent="0">
              <a:buNone/>
              <a:defRPr sz="3500" b="1"/>
            </a:lvl7pPr>
            <a:lvl8pPr marL="7087764" indent="0">
              <a:buNone/>
              <a:defRPr sz="3500" b="1"/>
            </a:lvl8pPr>
            <a:lvl9pPr marL="8100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538" indent="0">
              <a:buNone/>
              <a:defRPr sz="4484" b="1"/>
            </a:lvl2pPr>
            <a:lvl3pPr marL="2025075" indent="0">
              <a:buNone/>
              <a:defRPr sz="3937" b="1"/>
            </a:lvl3pPr>
            <a:lvl4pPr marL="3037613" indent="0">
              <a:buNone/>
              <a:defRPr sz="3500" b="1"/>
            </a:lvl4pPr>
            <a:lvl5pPr marL="4050151" indent="0">
              <a:buNone/>
              <a:defRPr sz="3500" b="1"/>
            </a:lvl5pPr>
            <a:lvl6pPr marL="5062689" indent="0">
              <a:buNone/>
              <a:defRPr sz="3500" b="1"/>
            </a:lvl6pPr>
            <a:lvl7pPr marL="6075226" indent="0">
              <a:buNone/>
              <a:defRPr sz="3500" b="1"/>
            </a:lvl7pPr>
            <a:lvl8pPr marL="7087764" indent="0">
              <a:buNone/>
              <a:defRPr sz="3500" b="1"/>
            </a:lvl8pPr>
            <a:lvl9pPr marL="8100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3A15-12EE-4C51-95BD-36C80CA8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FBE-8355-4BA2-8CBF-0D44119E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416A-F0C1-487F-AC7D-8756B0DB2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6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6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538" indent="0">
              <a:buNone/>
              <a:defRPr sz="2625"/>
            </a:lvl2pPr>
            <a:lvl3pPr marL="2025075" indent="0">
              <a:buNone/>
              <a:defRPr sz="2187"/>
            </a:lvl3pPr>
            <a:lvl4pPr marL="3037613" indent="0">
              <a:buNone/>
              <a:defRPr sz="1968"/>
            </a:lvl4pPr>
            <a:lvl5pPr marL="4050151" indent="0">
              <a:buNone/>
              <a:defRPr sz="1968"/>
            </a:lvl5pPr>
            <a:lvl6pPr marL="5062689" indent="0">
              <a:buNone/>
              <a:defRPr sz="1968"/>
            </a:lvl6pPr>
            <a:lvl7pPr marL="6075226" indent="0">
              <a:buNone/>
              <a:defRPr sz="1968"/>
            </a:lvl7pPr>
            <a:lvl8pPr marL="7087764" indent="0">
              <a:buNone/>
              <a:defRPr sz="1968"/>
            </a:lvl8pPr>
            <a:lvl9pPr marL="8100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25A0-5FEB-4D31-97D4-28CCEC1A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538" indent="0">
              <a:buNone/>
              <a:defRPr sz="6234"/>
            </a:lvl2pPr>
            <a:lvl3pPr marL="2025075" indent="0">
              <a:buNone/>
              <a:defRPr sz="5359"/>
            </a:lvl3pPr>
            <a:lvl4pPr marL="3037613" indent="0">
              <a:buNone/>
              <a:defRPr sz="4484"/>
            </a:lvl4pPr>
            <a:lvl5pPr marL="4050151" indent="0">
              <a:buNone/>
              <a:defRPr sz="4484"/>
            </a:lvl5pPr>
            <a:lvl6pPr marL="5062689" indent="0">
              <a:buNone/>
              <a:defRPr sz="4484"/>
            </a:lvl6pPr>
            <a:lvl7pPr marL="6075226" indent="0">
              <a:buNone/>
              <a:defRPr sz="4484"/>
            </a:lvl7pPr>
            <a:lvl8pPr marL="7087764" indent="0">
              <a:buNone/>
              <a:defRPr sz="4484"/>
            </a:lvl8pPr>
            <a:lvl9pPr marL="81003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538" indent="0">
              <a:buNone/>
              <a:defRPr sz="2625"/>
            </a:lvl2pPr>
            <a:lvl3pPr marL="2025075" indent="0">
              <a:buNone/>
              <a:defRPr sz="2187"/>
            </a:lvl3pPr>
            <a:lvl4pPr marL="3037613" indent="0">
              <a:buNone/>
              <a:defRPr sz="1968"/>
            </a:lvl4pPr>
            <a:lvl5pPr marL="4050151" indent="0">
              <a:buNone/>
              <a:defRPr sz="1968"/>
            </a:lvl5pPr>
            <a:lvl6pPr marL="5062689" indent="0">
              <a:buNone/>
              <a:defRPr sz="1968"/>
            </a:lvl6pPr>
            <a:lvl7pPr marL="6075226" indent="0">
              <a:buNone/>
              <a:defRPr sz="1968"/>
            </a:lvl7pPr>
            <a:lvl8pPr marL="7087764" indent="0">
              <a:buNone/>
              <a:defRPr sz="1968"/>
            </a:lvl8pPr>
            <a:lvl9pPr marL="8100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D4918-40E3-43B9-B604-F9C43F62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E6C00-F199-4B84-856A-50C906D33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53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50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61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501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403" indent="-759403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374" indent="-632836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344" indent="-506269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882" indent="-506269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420" indent="-506269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957" indent="-506269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495" indent="-506269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4033" indent="-506269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571" indent="-506269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defTabSz="20250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280378" y="2677748"/>
            <a:ext cx="22838996" cy="6696659"/>
          </a:xfrm>
        </p:spPr>
        <p:txBody>
          <a:bodyPr/>
          <a:lstStyle/>
          <a:p>
            <a:pPr algn="ctr" eaLnBrk="1" hangingPunct="1">
              <a:spcBef>
                <a:spcPts val="1329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29"/>
              </a:spcBef>
              <a:buNone/>
              <a:defRPr/>
            </a:pP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15500" b="1" kern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5500" b="1" kern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eremija</a:t>
            </a:r>
            <a:r>
              <a:rPr lang="mt-MT" sz="155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0000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</a:t>
            </a:r>
            <a:r>
              <a:rPr lang="en-US" sz="1000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US" sz="1000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</a:t>
            </a:r>
            <a:r>
              <a:rPr lang="mt-MT" sz="1000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4-17</a:t>
            </a:r>
            <a:endParaRPr lang="en-US" sz="10000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18655" y="1427218"/>
            <a:ext cx="2196243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simgħu, ġnus, kelmet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xandruha ’l bogħod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fil-gżejjer; u għidu: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6627" y="1259434"/>
            <a:ext cx="2239448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“Dak li xerred lil Iżrael jiġbru,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jħarsu kif ragħaj iħares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il-merħla tiegħu.”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0377" y="1955069"/>
            <a:ext cx="22838996" cy="82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iħarisna kif ragħaj iħares </a:t>
            </a:r>
            <a:endParaRPr lang="en-US" sz="17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il-merħla tiegħu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30623" y="1428012"/>
            <a:ext cx="22538503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 il-Mulej feda lil Ġakobb,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ħelsu minn id wieħed aqwa minnu.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94619" y="1417827"/>
            <a:ext cx="22178463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 jiġu u jgħannu fuq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l-għolja ta’ Sijon,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wiċċhom jiddi miħabba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t-tieba tal-Mulej.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0377" y="1955069"/>
            <a:ext cx="22838996" cy="82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iħarisna kif ragħaj iħares </a:t>
            </a:r>
            <a:endParaRPr lang="en-US" sz="17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il-merħla tiegħu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94619" y="1331442"/>
            <a:ext cx="22538504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jifirhu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x-xbejbiet biż-żfin,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jifirħu ż-żgħżagħ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x-xjuħ.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187426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“Jiena nbiddel il-vistu tagħhom f’hena, infarraġhom u nferraħhom wara l-hemm tagħhom.”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0377" y="1955069"/>
            <a:ext cx="22838996" cy="82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iħarisna kif ragħaj iħares </a:t>
            </a:r>
            <a:endParaRPr lang="en-US" sz="17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7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il-merħla tiegħu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22611" y="323330"/>
            <a:ext cx="22933123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Erġgħu lura, ulied ribelli, </a:t>
            </a:r>
            <a:r>
              <a:rPr 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oraklu tal-Mulej,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jiena Sidkom. U neħodkom, wieħed minn belt u tnejn minn kull familja, 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80377" y="179314"/>
            <a:ext cx="22838996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enjin dawk li jisimgħu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ta’ Alla b’qalb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 u sin	ċiera,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jgħożżuha u jagħmlu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l-frott billi jżommu sħiħ.</a:t>
            </a:r>
            <a:endParaRPr lang="sv-SE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377" y="1691482"/>
            <a:ext cx="22838996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Mattew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Mt </a:t>
            </a:r>
            <a:r>
              <a:rPr lang="mt-MT" sz="10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13</a:t>
            </a:r>
            <a:r>
              <a:rPr lang="en-US" sz="10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mt-MT" sz="10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18-23</a:t>
            </a:r>
            <a:endParaRPr lang="en-US" sz="100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94619" y="405894"/>
            <a:ext cx="22538504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qal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lid-dixxipli tiegħu: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isimgħuha intom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il-parabbola ta’ dak li ħareġ jiżra’.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251322"/>
            <a:ext cx="2268252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min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l-kelma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 u ma jifhimhiex,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ersaq il-Ħażin u jisraqlu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jkun inżera’ f’qalbu: dan huwa dak li nżera’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4764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mal-mogħdija. Dak li nżera’ f’art kollha blat huwa dak li jisma’ l-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elma u jilqagħha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minnufih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bil-ferħ, imma għeruq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2611" y="251322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jkollux fih innifsu,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għalhekk ftit idum; imbagħad jiġi fuq l-għawġ, jew isib min iħabbtu minħabba l-Kelma,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4764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malajr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itfixkel.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nżera’ qalb ix-xewk huwa dak li jisma’ l-Kelma iżda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l-inkwiet żejjed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għall-ħwejjeġ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tad-dinja 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22611" y="251322"/>
            <a:ext cx="2268252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l-ġibda għall-ġid tal-art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joħonqulu l-Kelma, li għalhekk ma tagħmilx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frott. Dak imbagħad li nżera’ f’art tajba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94619" y="179314"/>
            <a:ext cx="2268252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jisma’ l-Kelma u jifhimha; u tassew hu jagħmel il-frott, dan jagħmel mija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sittin, u l-ieħor tletin.”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ndaħħalkom f’Sijon.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nagħtikom rgħajja għal qalbi, li jirgħu bl-għerf u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l-għaqal. Meta intom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77" y="3386448"/>
            <a:ext cx="228389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2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538504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toktru u tnisslu fuq l-art f’dawk il-jiem, 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oraklu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</a:t>
            </a:r>
            <a:r>
              <a:rPr lang="mt-MT" altLang="en-US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 ma jitkellem aktar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l-arka tal-patt tal-Mulej,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02631" y="1427218"/>
            <a:ext cx="2239448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jaħsibx aktar fuqha, 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jiftakarx fiha, 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jibkuhiex, u ma jagħmlux oħra.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66627" y="217847"/>
            <a:ext cx="22538504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F’dak iż-żmien isejħu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Ġerusalemm: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&lt;It-tron tal-Mulej&gt;, u jinġabru fiha l-ġnus kollha għal isem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450084" y="1315593"/>
            <a:ext cx="20681980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jimxux aktar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mal-ebusija ta’ qalbhom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il-ħażina.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347" y="3465192"/>
            <a:ext cx="20685947" cy="4975014"/>
          </a:xfrm>
          <a:prstGeom prst="rect">
            <a:avLst/>
          </a:prstGeom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2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7726" y="3347666"/>
            <a:ext cx="19964298" cy="8030081"/>
          </a:xfrm>
          <a:prstGeom prst="rect">
            <a:avLst/>
          </a:prstGeom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iħarisna kif ragħaj iħares </a:t>
            </a:r>
            <a:endParaRPr lang="en-US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il-merħla tiegħu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4347" y="236669"/>
            <a:ext cx="19964298" cy="2589746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500</Words>
  <Application>Microsoft Office PowerPoint</Application>
  <PresentationFormat>Custom</PresentationFormat>
  <Paragraphs>102</Paragraphs>
  <Slides>31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 waqqajt lil  Israel fid-dnub</dc:title>
  <dc:creator>Administrator</dc:creator>
  <cp:lastModifiedBy>Alfred Caruan a</cp:lastModifiedBy>
  <cp:revision>198</cp:revision>
  <dcterms:created xsi:type="dcterms:W3CDTF">2008-06-16T15:18:04Z</dcterms:created>
  <dcterms:modified xsi:type="dcterms:W3CDTF">2022-06-19T06:06:02Z</dcterms:modified>
</cp:coreProperties>
</file>