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  <p:sldMasterId id="2147485112" r:id="rId2"/>
  </p:sldMasterIdLst>
  <p:notesMasterIdLst>
    <p:notesMasterId r:id="rId39"/>
  </p:notesMasterIdLst>
  <p:sldIdLst>
    <p:sldId id="598" r:id="rId3"/>
    <p:sldId id="529" r:id="rId4"/>
    <p:sldId id="659" r:id="rId5"/>
    <p:sldId id="681" r:id="rId6"/>
    <p:sldId id="660" r:id="rId7"/>
    <p:sldId id="661" r:id="rId8"/>
    <p:sldId id="662" r:id="rId9"/>
    <p:sldId id="682" r:id="rId10"/>
    <p:sldId id="663" r:id="rId11"/>
    <p:sldId id="664" r:id="rId12"/>
    <p:sldId id="665" r:id="rId13"/>
    <p:sldId id="683" r:id="rId14"/>
    <p:sldId id="666" r:id="rId15"/>
    <p:sldId id="676" r:id="rId16"/>
    <p:sldId id="677" r:id="rId17"/>
    <p:sldId id="426" r:id="rId18"/>
    <p:sldId id="678" r:id="rId19"/>
    <p:sldId id="669" r:id="rId20"/>
    <p:sldId id="667" r:id="rId21"/>
    <p:sldId id="671" r:id="rId22"/>
    <p:sldId id="679" r:id="rId23"/>
    <p:sldId id="684" r:id="rId24"/>
    <p:sldId id="668" r:id="rId25"/>
    <p:sldId id="680" r:id="rId26"/>
    <p:sldId id="583" r:id="rId27"/>
    <p:sldId id="685" r:id="rId28"/>
    <p:sldId id="686" r:id="rId29"/>
    <p:sldId id="607" r:id="rId30"/>
    <p:sldId id="672" r:id="rId31"/>
    <p:sldId id="403" r:id="rId32"/>
    <p:sldId id="673" r:id="rId33"/>
    <p:sldId id="687" r:id="rId34"/>
    <p:sldId id="674" r:id="rId35"/>
    <p:sldId id="688" r:id="rId36"/>
    <p:sldId id="586" r:id="rId37"/>
    <p:sldId id="299" r:id="rId38"/>
  </p:sldIdLst>
  <p:sldSz cx="23399750" cy="1259998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10284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20569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30853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411385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5142314" algn="l" defTabSz="205692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6170776" algn="l" defTabSz="205692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7199239" algn="l" defTabSz="205692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8227702" algn="l" defTabSz="205692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FF9900"/>
    <a:srgbClr val="8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06" autoAdjust="0"/>
    <p:restoredTop sz="94660"/>
  </p:normalViewPr>
  <p:slideViewPr>
    <p:cSldViewPr>
      <p:cViewPr varScale="1">
        <p:scale>
          <a:sx n="35" d="100"/>
          <a:sy n="35" d="100"/>
        </p:scale>
        <p:origin x="138" y="1176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AFBB0BE-F57D-459E-AE8F-E61FDC19C325}" type="datetimeFigureOut">
              <a:rPr lang="en-GB"/>
              <a:pPr>
                <a:defRPr/>
              </a:pPr>
              <a:t>25/07/2022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D1EFECC-839E-46D9-BDE2-BD6598FFB2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443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666" kern="1200">
        <a:solidFill>
          <a:schemeClr val="tx1"/>
        </a:solidFill>
        <a:latin typeface="+mn-lt"/>
        <a:ea typeface="+mn-ea"/>
        <a:cs typeface="+mn-cs"/>
      </a:defRPr>
    </a:lvl1pPr>
    <a:lvl2pPr marL="1028463" algn="l" rtl="0" eaLnBrk="0" fontAlgn="base" hangingPunct="0">
      <a:spcBef>
        <a:spcPct val="30000"/>
      </a:spcBef>
      <a:spcAft>
        <a:spcPct val="0"/>
      </a:spcAft>
      <a:defRPr sz="2666" kern="1200">
        <a:solidFill>
          <a:schemeClr val="tx1"/>
        </a:solidFill>
        <a:latin typeface="+mn-lt"/>
        <a:ea typeface="+mn-ea"/>
        <a:cs typeface="+mn-cs"/>
      </a:defRPr>
    </a:lvl2pPr>
    <a:lvl3pPr marL="2056925" algn="l" rtl="0" eaLnBrk="0" fontAlgn="base" hangingPunct="0">
      <a:spcBef>
        <a:spcPct val="30000"/>
      </a:spcBef>
      <a:spcAft>
        <a:spcPct val="0"/>
      </a:spcAft>
      <a:defRPr sz="2666" kern="1200">
        <a:solidFill>
          <a:schemeClr val="tx1"/>
        </a:solidFill>
        <a:latin typeface="+mn-lt"/>
        <a:ea typeface="+mn-ea"/>
        <a:cs typeface="+mn-cs"/>
      </a:defRPr>
    </a:lvl3pPr>
    <a:lvl4pPr marL="3085388" algn="l" rtl="0" eaLnBrk="0" fontAlgn="base" hangingPunct="0">
      <a:spcBef>
        <a:spcPct val="30000"/>
      </a:spcBef>
      <a:spcAft>
        <a:spcPct val="0"/>
      </a:spcAft>
      <a:defRPr sz="2666" kern="1200">
        <a:solidFill>
          <a:schemeClr val="tx1"/>
        </a:solidFill>
        <a:latin typeface="+mn-lt"/>
        <a:ea typeface="+mn-ea"/>
        <a:cs typeface="+mn-cs"/>
      </a:defRPr>
    </a:lvl4pPr>
    <a:lvl5pPr marL="4113851" algn="l" rtl="0" eaLnBrk="0" fontAlgn="base" hangingPunct="0">
      <a:spcBef>
        <a:spcPct val="30000"/>
      </a:spcBef>
      <a:spcAft>
        <a:spcPct val="0"/>
      </a:spcAft>
      <a:defRPr sz="2666" kern="1200">
        <a:solidFill>
          <a:schemeClr val="tx1"/>
        </a:solidFill>
        <a:latin typeface="+mn-lt"/>
        <a:ea typeface="+mn-ea"/>
        <a:cs typeface="+mn-cs"/>
      </a:defRPr>
    </a:lvl5pPr>
    <a:lvl6pPr marL="5142314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6pPr>
    <a:lvl7pPr marL="6170776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7pPr>
    <a:lvl8pPr marL="7199239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8pPr>
    <a:lvl9pPr marL="8227702" algn="l" defTabSz="2056925" rtl="0" eaLnBrk="1" latinLnBrk="0" hangingPunct="1">
      <a:defRPr sz="266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mt-MT" altLang="en-US"/>
              <a:t>U ti</a:t>
            </a:r>
            <a:endParaRPr lang="en-GB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4E2686-263F-4416-8982-3B80AE46ADD1}" type="slidenum">
              <a:rPr lang="en-GB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en-GB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mt-MT" altLang="en-US"/>
              <a:t>U ti</a:t>
            </a:r>
            <a:endParaRPr lang="en-GB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4E2686-263F-4416-8982-3B80AE46ADD1}" type="slidenum">
              <a:rPr lang="en-GB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en-GB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mt-MT" altLang="en-US"/>
              <a:t>U ti</a:t>
            </a:r>
            <a:endParaRPr lang="en-GB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4E2686-263F-4416-8982-3B80AE46ADD1}" type="slidenum">
              <a:rPr lang="en-GB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19</a:t>
            </a:fld>
            <a:endParaRPr lang="en-GB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mt-MT" altLang="en-US"/>
              <a:t>U ti</a:t>
            </a:r>
            <a:endParaRPr lang="en-GB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4E2686-263F-4416-8982-3B80AE46ADD1}" type="slidenum">
              <a:rPr lang="en-GB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20</a:t>
            </a:fld>
            <a:endParaRPr lang="en-GB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mt-MT" altLang="en-US"/>
              <a:t>U ti</a:t>
            </a:r>
            <a:endParaRPr lang="en-GB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4E2686-263F-4416-8982-3B80AE46ADD1}" type="slidenum">
              <a:rPr lang="en-GB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22</a:t>
            </a:fld>
            <a:endParaRPr lang="en-GB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811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mt-MT" altLang="en-US"/>
              <a:t>U ti</a:t>
            </a:r>
            <a:endParaRPr lang="en-GB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54E2686-263F-4416-8982-3B80AE46ADD1}" type="slidenum">
              <a:rPr lang="en-GB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23</a:t>
            </a:fld>
            <a:endParaRPr lang="en-GB" alt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79992"/>
            <a:ext cx="19889788" cy="3628797"/>
          </a:xfrm>
        </p:spPr>
        <p:txBody>
          <a:bodyPr/>
          <a:lstStyle>
            <a:lvl1pPr marR="20251" algn="l">
              <a:defRPr sz="8858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7995"/>
            <a:ext cx="19889788" cy="2771998"/>
          </a:xfrm>
        </p:spPr>
        <p:txBody>
          <a:bodyPr lIns="203693" anchor="b"/>
          <a:lstStyle>
            <a:lvl1pPr marL="0" indent="0" algn="l">
              <a:spcBef>
                <a:spcPts val="0"/>
              </a:spcBef>
              <a:buNone/>
              <a:defRPr sz="4484">
                <a:solidFill>
                  <a:schemeClr val="tx1"/>
                </a:solidFill>
              </a:defRPr>
            </a:lvl1pPr>
            <a:lvl2pPr marL="1012538" indent="0" algn="ctr">
              <a:buNone/>
            </a:lvl2pPr>
            <a:lvl3pPr marL="2025075" indent="0" algn="ctr">
              <a:buNone/>
            </a:lvl3pPr>
            <a:lvl4pPr marL="3037613" indent="0" algn="ctr">
              <a:buNone/>
            </a:lvl4pPr>
            <a:lvl5pPr marL="4050151" indent="0" algn="ctr">
              <a:buNone/>
            </a:lvl5pPr>
            <a:lvl6pPr marL="5062689" indent="0" algn="ctr">
              <a:buNone/>
            </a:lvl6pPr>
            <a:lvl7pPr marL="6075226" indent="0" algn="ctr">
              <a:buNone/>
            </a:lvl7pPr>
            <a:lvl8pPr marL="7087764" indent="0" algn="ctr">
              <a:buNone/>
            </a:lvl8pPr>
            <a:lvl9pPr marL="8100302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A985DF-B91E-41D8-AD34-3449F92A8707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2E0D10-6C49-41F2-8248-B35953CFF8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98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96181-8BC4-4D14-9541-2FE822BBEDC7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443F3-F40B-4A5B-B835-B874AE806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6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7"/>
            <a:ext cx="5069946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587"/>
            <a:ext cx="15014840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C61F4-AEE0-4F77-9BF8-A1E9531756F1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B546-2E3F-4658-B8C6-E8B5A6580C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22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39975" y="7979992"/>
            <a:ext cx="19889788" cy="3628797"/>
          </a:xfrm>
        </p:spPr>
        <p:txBody>
          <a:bodyPr/>
          <a:lstStyle>
            <a:lvl1pPr marR="20251" algn="l">
              <a:defRPr sz="8858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39975" y="5207995"/>
            <a:ext cx="19889788" cy="2771998"/>
          </a:xfrm>
        </p:spPr>
        <p:txBody>
          <a:bodyPr lIns="203693" anchor="b"/>
          <a:lstStyle>
            <a:lvl1pPr marL="0" indent="0" algn="l">
              <a:spcBef>
                <a:spcPts val="0"/>
              </a:spcBef>
              <a:buNone/>
              <a:defRPr sz="4484">
                <a:solidFill>
                  <a:schemeClr val="tx1"/>
                </a:solidFill>
              </a:defRPr>
            </a:lvl1pPr>
            <a:lvl2pPr marL="1012538" indent="0" algn="ctr">
              <a:buNone/>
            </a:lvl2pPr>
            <a:lvl3pPr marL="2025075" indent="0" algn="ctr">
              <a:buNone/>
            </a:lvl3pPr>
            <a:lvl4pPr marL="3037613" indent="0" algn="ctr">
              <a:buNone/>
            </a:lvl4pPr>
            <a:lvl5pPr marL="4050151" indent="0" algn="ctr">
              <a:buNone/>
            </a:lvl5pPr>
            <a:lvl6pPr marL="5062689" indent="0" algn="ctr">
              <a:buNone/>
            </a:lvl6pPr>
            <a:lvl7pPr marL="6075226" indent="0" algn="ctr">
              <a:buNone/>
            </a:lvl7pPr>
            <a:lvl8pPr marL="7087764" indent="0" algn="ctr">
              <a:buNone/>
            </a:lvl8pPr>
            <a:lvl9pPr marL="8100302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5446F0-8769-4B2C-A7CF-B101ABBA4ADF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3A3DE2-DD88-480F-8593-67B0C82AB4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031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A8B59-483A-48B7-876F-3DB050C6700A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71CC-A747-495F-BF8B-E4B8C6A824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34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664"/>
            <a:ext cx="11058007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0" y="1"/>
            <a:ext cx="14108913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483" y="2296523"/>
            <a:ext cx="7559993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1"/>
            <a:ext cx="7019925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8" y="7839993"/>
            <a:ext cx="8189913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8" y="1"/>
            <a:ext cx="3509963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8" y="7802078"/>
            <a:ext cx="5350254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9" y="7839992"/>
            <a:ext cx="4094956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8" y="2519998"/>
            <a:ext cx="8189913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8" y="3219997"/>
            <a:ext cx="8189913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3" y="7839992"/>
            <a:ext cx="12674865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6" y="7839992"/>
            <a:ext cx="13649854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29" y="4479997"/>
            <a:ext cx="1442984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29" y="3919996"/>
            <a:ext cx="1442984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6" y="7839992"/>
            <a:ext cx="3509963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7917"/>
            <a:ext cx="21762579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5" y="1251251"/>
            <a:ext cx="6906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80" y="1251251"/>
            <a:ext cx="6906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4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40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5" y="1251251"/>
            <a:ext cx="9343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385"/>
            <a:ext cx="14632643" cy="1795904"/>
          </a:xfrm>
        </p:spPr>
        <p:txBody>
          <a:bodyPr lIns="166658" bIns="0"/>
          <a:lstStyle>
            <a:lvl1pPr marL="121504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800"/>
            <a:ext cx="20872577" cy="1427998"/>
          </a:xfrm>
        </p:spPr>
        <p:txBody>
          <a:bodyPr tIns="129623"/>
          <a:lstStyle>
            <a:lvl1pPr algn="l">
              <a:buNone/>
              <a:defRPr sz="8421" b="0" cap="none" spc="-332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6A426B-C4F2-47C1-89FC-199CCF8EA1AF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FC3232-E82F-47AB-A494-3CF89065BE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464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800"/>
            <a:ext cx="21059775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69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5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297AD3-D41C-4ED3-B777-82AE7FAB6094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E902E6-4CF9-42B7-AD98-B8E0B9ADA7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147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7917"/>
            <a:ext cx="22692882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251"/>
            <a:ext cx="11781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4" y="1251251"/>
            <a:ext cx="69063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5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8" y="1251251"/>
            <a:ext cx="2031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251"/>
            <a:ext cx="9343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9" y="940800"/>
            <a:ext cx="19889788" cy="1679999"/>
          </a:xfrm>
        </p:spPr>
        <p:txBody>
          <a:bodyPr/>
          <a:lstStyle>
            <a:lvl1pPr>
              <a:defRPr sz="8858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4998"/>
            <a:ext cx="10338954" cy="1175414"/>
          </a:xfrm>
        </p:spPr>
        <p:txBody>
          <a:bodyPr anchor="ctr"/>
          <a:lstStyle>
            <a:lvl1pPr marL="162006" indent="0" algn="l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4998"/>
            <a:ext cx="10343014" cy="1175414"/>
          </a:xfrm>
        </p:spPr>
        <p:txBody>
          <a:bodyPr anchor="ctr"/>
          <a:lstStyle>
            <a:lvl1pPr marL="162006" indent="0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7912"/>
            <a:ext cx="1033895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7912"/>
            <a:ext cx="1034301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DA17A9-A782-413C-BC83-5DDA597B467F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957BBF-F8AB-4301-AC1D-C6F8FC6A62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9803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800"/>
            <a:ext cx="19889788" cy="1679999"/>
          </a:xfrm>
        </p:spPr>
        <p:txBody>
          <a:bodyPr/>
          <a:lstStyle>
            <a:lvl1pPr>
              <a:defRPr sz="8858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65B8C-D559-4AA2-8084-479D0632BACE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5B6C4-B591-4E13-A2FB-5867B92D7D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836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BA53078-C1E5-4C3F-ADE4-1D1F5E6513D5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ABFEC1-47A2-4BFF-A5AE-4490C87F65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417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666"/>
            <a:ext cx="21059775" cy="2134998"/>
          </a:xfrm>
        </p:spPr>
        <p:txBody>
          <a:bodyPr anchor="ctr"/>
          <a:lstStyle>
            <a:lvl1pPr algn="l">
              <a:buNone/>
              <a:defRPr sz="7983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665"/>
            <a:ext cx="6434931" cy="8399992"/>
          </a:xfrm>
        </p:spPr>
        <p:txBody>
          <a:bodyPr/>
          <a:lstStyle>
            <a:lvl1pPr marL="121504" indent="0">
              <a:buNone/>
              <a:defRPr sz="3937"/>
            </a:lvl1pPr>
            <a:lvl2pPr>
              <a:buNone/>
              <a:defRPr sz="2625"/>
            </a:lvl2pPr>
            <a:lvl3pPr>
              <a:buNone/>
              <a:defRPr sz="2187"/>
            </a:lvl3pPr>
            <a:lvl4pPr>
              <a:buNone/>
              <a:defRPr sz="1968"/>
            </a:lvl4pPr>
            <a:lvl5pPr>
              <a:buNone/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665"/>
            <a:ext cx="14039850" cy="8399992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9F3CC-09AB-42EE-8068-D03EBA3CE429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6E16-82FF-49E3-9439-A4EB2028FF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56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44E5-136D-4A69-8F3F-7C7B8EC14D65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AF99-FB7E-4568-B381-78B375D763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596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1"/>
            <a:ext cx="2246132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4" y="3462081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70" y="2193595"/>
            <a:ext cx="24208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66" y="2473595"/>
            <a:ext cx="24208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558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548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85" y="2663177"/>
            <a:ext cx="24208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558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548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6" y="810699"/>
            <a:ext cx="17549813" cy="1289301"/>
          </a:xfrm>
        </p:spPr>
        <p:txBody>
          <a:bodyPr anchor="b"/>
          <a:lstStyle>
            <a:lvl1pPr algn="l">
              <a:buNone/>
              <a:defRPr sz="4702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4" y="3479385"/>
            <a:ext cx="22463760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108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6" y="2113123"/>
            <a:ext cx="17549813" cy="1259999"/>
          </a:xfrm>
        </p:spPr>
        <p:txBody>
          <a:bodyPr/>
          <a:lstStyle>
            <a:lvl1pPr marL="60753" indent="0">
              <a:spcBef>
                <a:spcPts val="0"/>
              </a:spcBef>
              <a:buNone/>
              <a:defRPr sz="3062">
                <a:solidFill>
                  <a:srgbClr val="FFFFFF"/>
                </a:solidFill>
              </a:defRPr>
            </a:lvl1pPr>
            <a:lvl2pPr>
              <a:defRPr sz="2625"/>
            </a:lvl2pPr>
            <a:lvl3pPr>
              <a:defRPr sz="2187"/>
            </a:lvl3pPr>
            <a:lvl4pPr>
              <a:defRPr sz="1968"/>
            </a:lvl4pPr>
            <a:lvl5pPr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85"/>
            <a:ext cx="5459942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8A50C0-94B0-48AC-AF8E-7132775E8A0A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85"/>
            <a:ext cx="1423484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85"/>
            <a:ext cx="116998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093BE3-14A7-4A96-B6B5-D4FCEEB324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9596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B4C1-1B13-49EF-97C6-FB0C1BF53237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18D38-A227-4AC4-96E4-C338DE19EC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520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7"/>
            <a:ext cx="5069946" cy="10750823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9984" y="504587"/>
            <a:ext cx="15014840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6C7E8-8499-47D7-82CB-3FB134516C83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BEDE3-026C-4C14-9C3D-6BF48D6ABA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72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7"/>
          <p:cNvSpPr>
            <a:spLocks/>
          </p:cNvSpPr>
          <p:nvPr/>
        </p:nvSpPr>
        <p:spPr bwMode="auto">
          <a:xfrm>
            <a:off x="12357994" y="1971664"/>
            <a:ext cx="11058007" cy="10639990"/>
          </a:xfrm>
          <a:custGeom>
            <a:avLst/>
            <a:gdLst>
              <a:gd name="T0" fmla="*/ 0 w 2736"/>
              <a:gd name="T1" fmla="*/ 2147483647 h 3648"/>
              <a:gd name="T2" fmla="*/ 2147483647 w 2736"/>
              <a:gd name="T3" fmla="*/ 2147483647 h 3648"/>
              <a:gd name="T4" fmla="*/ 2147483647 w 2736"/>
              <a:gd name="T5" fmla="*/ 0 h 3648"/>
              <a:gd name="T6" fmla="*/ 2147483647 w 2736"/>
              <a:gd name="T7" fmla="*/ 2147483647 h 3648"/>
              <a:gd name="T8" fmla="*/ 2147483647 w 2736"/>
              <a:gd name="T9" fmla="*/ 2147483647 h 3648"/>
              <a:gd name="T10" fmla="*/ 2147483647 w 2736"/>
              <a:gd name="T11" fmla="*/ 2147483647 h 3648"/>
              <a:gd name="T12" fmla="*/ 0 w 2736"/>
              <a:gd name="T13" fmla="*/ 2147483647 h 36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36"/>
              <a:gd name="T22" fmla="*/ 0 h 3648"/>
              <a:gd name="T23" fmla="*/ 2736 w 2736"/>
              <a:gd name="T24" fmla="*/ 3648 h 36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0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endParaRPr lang="en-GB"/>
          </a:p>
        </p:txBody>
      </p:sp>
      <p:sp>
        <p:nvSpPr>
          <p:cNvPr id="5" name="Freeform 18"/>
          <p:cNvSpPr>
            <a:spLocks/>
          </p:cNvSpPr>
          <p:nvPr/>
        </p:nvSpPr>
        <p:spPr bwMode="auto">
          <a:xfrm>
            <a:off x="958740" y="1"/>
            <a:ext cx="14108913" cy="12153739"/>
          </a:xfrm>
          <a:custGeom>
            <a:avLst/>
            <a:gdLst>
              <a:gd name="T0" fmla="*/ 0 w 3504"/>
              <a:gd name="T1" fmla="*/ 2147483647 h 4128"/>
              <a:gd name="T2" fmla="*/ 0 w 3504"/>
              <a:gd name="T3" fmla="*/ 2147483647 h 4128"/>
              <a:gd name="T4" fmla="*/ 2147483647 w 3504"/>
              <a:gd name="T5" fmla="*/ 2147483647 h 4128"/>
              <a:gd name="T6" fmla="*/ 2147483647 w 3504"/>
              <a:gd name="T7" fmla="*/ 0 h 4128"/>
              <a:gd name="T8" fmla="*/ 2147483647 w 3504"/>
              <a:gd name="T9" fmla="*/ 0 h 4128"/>
              <a:gd name="T10" fmla="*/ 2147483647 w 3504"/>
              <a:gd name="T11" fmla="*/ 2147483647 h 4128"/>
              <a:gd name="T12" fmla="*/ 0 w 3504"/>
              <a:gd name="T13" fmla="*/ 2147483647 h 41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04"/>
              <a:gd name="T22" fmla="*/ 0 h 4128"/>
              <a:gd name="T23" fmla="*/ 3504 w 3504"/>
              <a:gd name="T24" fmla="*/ 4128 h 41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294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02498" tIns="101250" rIns="202498" bIns="101250"/>
          <a:lstStyle/>
          <a:p>
            <a:endParaRPr lang="en-GB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12902483" y="2296523"/>
            <a:ext cx="7559993" cy="304278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5209839" y="1"/>
            <a:ext cx="7019925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5209838" y="7839993"/>
            <a:ext cx="8189913" cy="209999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5209838" y="1"/>
            <a:ext cx="3509963" cy="7839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15222028" y="7802078"/>
            <a:ext cx="5350254" cy="47979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15209839" y="7839992"/>
            <a:ext cx="4094956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5209838" y="2519998"/>
            <a:ext cx="8189913" cy="531999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15209838" y="3219997"/>
            <a:ext cx="8189913" cy="461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2534973" y="7839992"/>
            <a:ext cx="12674865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1364986" y="7839992"/>
            <a:ext cx="13649854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938429" y="4479997"/>
            <a:ext cx="14429846" cy="33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938429" y="3919996"/>
            <a:ext cx="14429846" cy="391999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1699876" y="7839992"/>
            <a:ext cx="3509963" cy="475999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202498" tIns="101250" rIns="202498" bIns="10125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rbel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0305" y="737917"/>
            <a:ext cx="21762579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950615" y="1251251"/>
            <a:ext cx="69063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052180" y="1251251"/>
            <a:ext cx="69060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1145614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flipH="1">
            <a:off x="1218740" y="1251251"/>
            <a:ext cx="24374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279675" y="1251251"/>
            <a:ext cx="93435" cy="670833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8982" y="2483385"/>
            <a:ext cx="14632643" cy="1795904"/>
          </a:xfrm>
        </p:spPr>
        <p:txBody>
          <a:bodyPr lIns="166658" bIns="0"/>
          <a:lstStyle>
            <a:lvl1pPr marL="121504" indent="0">
              <a:buNone/>
              <a:defRPr sz="4484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062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8982" y="940800"/>
            <a:ext cx="20872577" cy="1427998"/>
          </a:xfrm>
        </p:spPr>
        <p:txBody>
          <a:bodyPr tIns="129623"/>
          <a:lstStyle>
            <a:lvl1pPr algn="l">
              <a:buNone/>
              <a:defRPr sz="8421" b="0" cap="none" spc="-332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4F2AFD-0DF0-449F-9478-B32A4C0472A6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93555D-3F42-4FC9-93D4-FD7A3EA0AB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57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940800"/>
            <a:ext cx="21059775" cy="16799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269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13155" y="3252887"/>
            <a:ext cx="10334890" cy="8315410"/>
          </a:xfrm>
        </p:spPr>
        <p:txBody>
          <a:bodyPr/>
          <a:lstStyle>
            <a:lvl1pPr>
              <a:defRPr sz="6234"/>
            </a:lvl1pPr>
            <a:lvl2pPr>
              <a:defRPr sz="5359"/>
            </a:lvl2pPr>
            <a:lvl3pPr>
              <a:defRPr sz="4484"/>
            </a:lvl3pPr>
            <a:lvl4pPr>
              <a:defRPr sz="3937"/>
            </a:lvl4pPr>
            <a:lvl5pPr>
              <a:defRPr sz="3937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066F-37E4-483B-837A-941A303A7BF3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A815D-8E88-440D-A01A-FDA9C525F7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70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37917"/>
            <a:ext cx="22692882" cy="1630414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3437" y="1251251"/>
            <a:ext cx="117810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874" y="1251251"/>
            <a:ext cx="69063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126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flipH="1">
            <a:off x="381872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flipH="1">
            <a:off x="483435" y="1251251"/>
            <a:ext cx="7312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580934" y="1251251"/>
            <a:ext cx="24374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flipH="1">
            <a:off x="654058" y="1251251"/>
            <a:ext cx="20311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4994" y="1251251"/>
            <a:ext cx="93438" cy="670833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1859" y="940800"/>
            <a:ext cx="19889788" cy="1679999"/>
          </a:xfrm>
        </p:spPr>
        <p:txBody>
          <a:bodyPr/>
          <a:lstStyle>
            <a:lvl1pPr>
              <a:defRPr sz="8858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7" y="3324998"/>
            <a:ext cx="10338954" cy="1175414"/>
          </a:xfrm>
        </p:spPr>
        <p:txBody>
          <a:bodyPr anchor="ctr"/>
          <a:lstStyle>
            <a:lvl1pPr marL="162006" indent="0" algn="l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1886749" y="3324998"/>
            <a:ext cx="10343014" cy="1175414"/>
          </a:xfrm>
        </p:spPr>
        <p:txBody>
          <a:bodyPr anchor="ctr"/>
          <a:lstStyle>
            <a:lvl1pPr marL="162006" indent="0">
              <a:buNone/>
              <a:defRPr sz="5359" b="1">
                <a:solidFill>
                  <a:schemeClr val="accent2"/>
                </a:solidFill>
              </a:defRPr>
            </a:lvl1pPr>
            <a:lvl2pPr>
              <a:buNone/>
              <a:defRPr sz="4484" b="1"/>
            </a:lvl2pPr>
            <a:lvl3pPr>
              <a:buNone/>
              <a:defRPr sz="3937" b="1"/>
            </a:lvl3pPr>
            <a:lvl4pPr>
              <a:buNone/>
              <a:defRPr sz="3500" b="1"/>
            </a:lvl4pPr>
            <a:lvl5pPr>
              <a:buNone/>
              <a:defRPr sz="35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169987" y="4517912"/>
            <a:ext cx="1033895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49" y="4517912"/>
            <a:ext cx="10343014" cy="7274393"/>
          </a:xfrm>
        </p:spPr>
        <p:txBody>
          <a:bodyPr/>
          <a:lstStyle>
            <a:lvl1pPr>
              <a:defRPr sz="5359"/>
            </a:lvl1pPr>
            <a:lvl2pPr>
              <a:defRPr sz="4484"/>
            </a:lvl2pPr>
            <a:lvl3pPr>
              <a:defRPr sz="3937"/>
            </a:lvl3pPr>
            <a:lvl4pPr>
              <a:defRPr sz="3500"/>
            </a:lvl4pPr>
            <a:lvl5pPr>
              <a:defRPr sz="35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F9B495-C2B0-42E5-8AB3-2251814308AC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2539BE-F85E-4391-A94B-E974EDA3AC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975" y="940800"/>
            <a:ext cx="19889788" cy="1679999"/>
          </a:xfrm>
        </p:spPr>
        <p:txBody>
          <a:bodyPr/>
          <a:lstStyle>
            <a:lvl1pPr>
              <a:defRPr sz="8858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F79A3-F9CB-4682-A2FC-ADC14FEF8660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73FEF-D3A2-4532-AD11-F1816D624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45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6C50D-8F48-49FB-9C44-BFEE2B7716D3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5CF7C-AC5E-4BE3-B885-C3A7294F4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52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4982" y="501666"/>
            <a:ext cx="21059775" cy="2134998"/>
          </a:xfrm>
        </p:spPr>
        <p:txBody>
          <a:bodyPr anchor="ctr"/>
          <a:lstStyle>
            <a:lvl1pPr algn="l">
              <a:buNone/>
              <a:defRPr sz="7983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754981" y="2636665"/>
            <a:ext cx="6434931" cy="8399992"/>
          </a:xfrm>
        </p:spPr>
        <p:txBody>
          <a:bodyPr/>
          <a:lstStyle>
            <a:lvl1pPr marL="121504" indent="0">
              <a:buNone/>
              <a:defRPr sz="3937"/>
            </a:lvl1pPr>
            <a:lvl2pPr>
              <a:buNone/>
              <a:defRPr sz="2625"/>
            </a:lvl2pPr>
            <a:lvl3pPr>
              <a:buNone/>
              <a:defRPr sz="2187"/>
            </a:lvl3pPr>
            <a:lvl4pPr>
              <a:buNone/>
              <a:defRPr sz="1968"/>
            </a:lvl4pPr>
            <a:lvl5pPr>
              <a:buNone/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8774906" y="2636665"/>
            <a:ext cx="14039850" cy="8399992"/>
          </a:xfrm>
        </p:spPr>
        <p:txBody>
          <a:bodyPr/>
          <a:lstStyle>
            <a:lvl1pPr>
              <a:defRPr sz="7108"/>
            </a:lvl1pPr>
            <a:lvl2pPr>
              <a:defRPr sz="6234"/>
            </a:lvl2pPr>
            <a:lvl3pPr>
              <a:defRPr sz="5359"/>
            </a:lvl3pPr>
            <a:lvl4pPr>
              <a:defRPr sz="4484"/>
            </a:lvl4pPr>
            <a:lvl5pPr>
              <a:defRPr sz="4484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BFE6E-3C87-4543-B1ED-D809CEF90371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685DD-D278-4227-9585-A1D1E1B1BD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248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42490" y="1"/>
            <a:ext cx="22461324" cy="345041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930304" y="3462081"/>
            <a:ext cx="2247351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9"/>
          <p:cNvGrpSpPr>
            <a:grpSpLocks/>
          </p:cNvGrpSpPr>
          <p:nvPr/>
        </p:nvGrpSpPr>
        <p:grpSpPr bwMode="auto">
          <a:xfrm rot="5400000">
            <a:off x="21838570" y="2193595"/>
            <a:ext cx="242082" cy="32905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22228566" y="2473595"/>
            <a:ext cx="242082" cy="32905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32640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31665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21338885" y="2663177"/>
            <a:ext cx="242084" cy="329061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32639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316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2339976" y="810699"/>
            <a:ext cx="17549813" cy="1289301"/>
          </a:xfrm>
        </p:spPr>
        <p:txBody>
          <a:bodyPr anchor="b"/>
          <a:lstStyle>
            <a:lvl1pPr algn="l">
              <a:buNone/>
              <a:defRPr sz="4702" b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1804" y="3479385"/>
            <a:ext cx="22463760" cy="9113117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7108"/>
            </a:lvl1pPr>
            <a:extLst/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2339976" y="2113123"/>
            <a:ext cx="17549813" cy="1259999"/>
          </a:xfrm>
        </p:spPr>
        <p:txBody>
          <a:bodyPr/>
          <a:lstStyle>
            <a:lvl1pPr marL="60753" indent="0">
              <a:spcBef>
                <a:spcPts val="0"/>
              </a:spcBef>
              <a:buNone/>
              <a:defRPr sz="3062">
                <a:solidFill>
                  <a:srgbClr val="FFFFFF"/>
                </a:solidFill>
              </a:defRPr>
            </a:lvl1pPr>
            <a:lvl2pPr>
              <a:defRPr sz="2625"/>
            </a:lvl2pPr>
            <a:lvl3pPr>
              <a:defRPr sz="2187"/>
            </a:lvl3pPr>
            <a:lvl4pPr>
              <a:defRPr sz="1968"/>
            </a:lvl4pPr>
            <a:lvl5pPr>
              <a:defRPr sz="1968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16574823" y="102085"/>
            <a:ext cx="5459942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FC8E21-05BC-4F45-8B9A-B8AAF53CD13C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6" y="102085"/>
            <a:ext cx="1423484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034764" y="102085"/>
            <a:ext cx="1169988" cy="670833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B28095-AC5D-4209-AC4E-EB141635F4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22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tx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083"/>
            <a:ext cx="19889788" cy="1679999"/>
          </a:xfrm>
          <a:prstGeom prst="rect">
            <a:avLst/>
          </a:prstGeom>
        </p:spPr>
        <p:txBody>
          <a:bodyPr vert="horz" lIns="185175" tIns="92588" rIns="185175" bIns="92588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330"/>
            <a:ext cx="19889788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89156"/>
            <a:ext cx="5459942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9B7B867-3F0D-4D1B-9234-902E050350BD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89156"/>
            <a:ext cx="1423484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89156"/>
            <a:ext cx="116998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625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79142BB-28D4-4383-B28E-474669A16F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085" r:id="rId1"/>
    <p:sldLayoutId id="2147485078" r:id="rId2"/>
    <p:sldLayoutId id="2147485086" r:id="rId3"/>
    <p:sldLayoutId id="2147485079" r:id="rId4"/>
    <p:sldLayoutId id="2147485087" r:id="rId5"/>
    <p:sldLayoutId id="2147485080" r:id="rId6"/>
    <p:sldLayoutId id="2147485081" r:id="rId7"/>
    <p:sldLayoutId id="2147485082" r:id="rId8"/>
    <p:sldLayoutId id="2147485088" r:id="rId9"/>
    <p:sldLayoutId id="2147485083" r:id="rId10"/>
    <p:sldLayoutId id="21474850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858" kern="1200" spc="-22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5pPr>
      <a:lvl6pPr marL="1012538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6pPr>
      <a:lvl7pPr marL="2025075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7pPr>
      <a:lvl8pPr marL="3037613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8pPr>
      <a:lvl9pPr marL="4050151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9pPr>
      <a:extLst/>
    </p:titleStyle>
    <p:bodyStyle>
      <a:lvl1pPr marL="910582" indent="-759403" algn="l" rtl="0" eaLnBrk="0" fontAlgn="base" hangingPunct="0">
        <a:spcBef>
          <a:spcPts val="1551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671" kern="1200">
          <a:solidFill>
            <a:schemeClr val="tx1"/>
          </a:solidFill>
          <a:latin typeface="+mn-lt"/>
          <a:ea typeface="+mn-ea"/>
          <a:cs typeface="+mn-cs"/>
        </a:defRPr>
      </a:lvl1pPr>
      <a:lvl2pPr marL="1638342" indent="-63283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796" kern="1200">
          <a:solidFill>
            <a:schemeClr val="tx1"/>
          </a:solidFill>
          <a:latin typeface="+mn-lt"/>
          <a:ea typeface="+mn-ea"/>
          <a:cs typeface="+mn-cs"/>
        </a:defRPr>
      </a:lvl2pPr>
      <a:lvl3pPr marL="2204380" indent="-50626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2791510" indent="-506269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4921" kern="1200">
          <a:solidFill>
            <a:schemeClr val="tx1"/>
          </a:solidFill>
          <a:latin typeface="+mn-lt"/>
          <a:ea typeface="+mn-ea"/>
          <a:cs typeface="+mn-cs"/>
        </a:defRPr>
      </a:lvl4pPr>
      <a:lvl5pPr marL="3280202" indent="-46408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3786891" indent="-46576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4212157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637423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5062689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tx1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2"/>
            <a:ext cx="934365" cy="1259415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4058" y="9272077"/>
            <a:ext cx="186873" cy="310916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4058" y="8814159"/>
            <a:ext cx="186873" cy="419999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4058" y="8519576"/>
            <a:ext cx="186873" cy="253749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4058" y="8344577"/>
            <a:ext cx="186873" cy="13708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182" y="1251251"/>
            <a:ext cx="117810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6557" y="1251251"/>
            <a:ext cx="7312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37809" y="1251251"/>
            <a:ext cx="2437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68744" y="1251251"/>
            <a:ext cx="20314" cy="67083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02498" tIns="101250" rIns="202498" bIns="10125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339975" y="942083"/>
            <a:ext cx="19889788" cy="1679999"/>
          </a:xfrm>
          <a:prstGeom prst="rect">
            <a:avLst/>
          </a:prstGeom>
        </p:spPr>
        <p:txBody>
          <a:bodyPr vert="horz" lIns="185175" tIns="92588" rIns="185175" bIns="92588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2339975" y="3278330"/>
            <a:ext cx="19889788" cy="83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5175" tIns="92588" rIns="185175" bIns="925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574823" y="11789156"/>
            <a:ext cx="5459942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D67B301-CB36-449B-9856-57250DCFE83A}" type="datetimeFigureOut">
              <a:rPr lang="en-US"/>
              <a:pPr>
                <a:defRPr/>
              </a:pPr>
              <a:t>7/25/2022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339976" y="11789156"/>
            <a:ext cx="1423484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2406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2034764" y="11789156"/>
            <a:ext cx="1169988" cy="670833"/>
          </a:xfrm>
          <a:prstGeom prst="rect">
            <a:avLst/>
          </a:prstGeom>
        </p:spPr>
        <p:txBody>
          <a:bodyPr vert="horz" lIns="185175" tIns="92588" rIns="185175" bIns="92588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2625">
                <a:solidFill>
                  <a:srgbClr val="D6ECFF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BD9A838-772A-41C5-A741-8ACE45D557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528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113" r:id="rId1"/>
    <p:sldLayoutId id="2147485114" r:id="rId2"/>
    <p:sldLayoutId id="2147485115" r:id="rId3"/>
    <p:sldLayoutId id="2147485116" r:id="rId4"/>
    <p:sldLayoutId id="2147485117" r:id="rId5"/>
    <p:sldLayoutId id="2147485118" r:id="rId6"/>
    <p:sldLayoutId id="2147485119" r:id="rId7"/>
    <p:sldLayoutId id="2147485120" r:id="rId8"/>
    <p:sldLayoutId id="2147485121" r:id="rId9"/>
    <p:sldLayoutId id="2147485122" r:id="rId10"/>
    <p:sldLayoutId id="21474851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858" kern="1200" spc="-222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5pPr>
      <a:lvl6pPr marL="1012538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6pPr>
      <a:lvl7pPr marL="2025075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7pPr>
      <a:lvl8pPr marL="3037613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8pPr>
      <a:lvl9pPr marL="4050151" algn="l" rtl="0" fontAlgn="base">
        <a:spcBef>
          <a:spcPct val="0"/>
        </a:spcBef>
        <a:spcAft>
          <a:spcPct val="0"/>
        </a:spcAft>
        <a:defRPr sz="8858">
          <a:solidFill>
            <a:srgbClr val="C1EEFF"/>
          </a:solidFill>
          <a:latin typeface="Consolas" pitchFamily="49" charset="0"/>
        </a:defRPr>
      </a:lvl9pPr>
      <a:extLst/>
    </p:titleStyle>
    <p:bodyStyle>
      <a:lvl1pPr marL="910582" indent="-759403" algn="l" rtl="0" eaLnBrk="0" fontAlgn="base" hangingPunct="0">
        <a:spcBef>
          <a:spcPts val="1551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6671" kern="1200">
          <a:solidFill>
            <a:schemeClr val="tx1"/>
          </a:solidFill>
          <a:latin typeface="+mn-lt"/>
          <a:ea typeface="+mn-ea"/>
          <a:cs typeface="+mn-cs"/>
        </a:defRPr>
      </a:lvl1pPr>
      <a:lvl2pPr marL="1638342" indent="-63283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5796" kern="1200">
          <a:solidFill>
            <a:schemeClr val="tx1"/>
          </a:solidFill>
          <a:latin typeface="+mn-lt"/>
          <a:ea typeface="+mn-ea"/>
          <a:cs typeface="+mn-cs"/>
        </a:defRPr>
      </a:lvl2pPr>
      <a:lvl3pPr marL="2204380" indent="-50626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5359" kern="1200">
          <a:solidFill>
            <a:schemeClr val="tx1"/>
          </a:solidFill>
          <a:latin typeface="+mn-lt"/>
          <a:ea typeface="+mn-ea"/>
          <a:cs typeface="+mn-cs"/>
        </a:defRPr>
      </a:lvl3pPr>
      <a:lvl4pPr marL="2791510" indent="-506269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4921" kern="1200">
          <a:solidFill>
            <a:schemeClr val="tx1"/>
          </a:solidFill>
          <a:latin typeface="+mn-lt"/>
          <a:ea typeface="+mn-ea"/>
          <a:cs typeface="+mn-cs"/>
        </a:defRPr>
      </a:lvl4pPr>
      <a:lvl5pPr marL="3280202" indent="-46408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4484" kern="1200">
          <a:solidFill>
            <a:schemeClr val="tx1"/>
          </a:solidFill>
          <a:latin typeface="+mn-lt"/>
          <a:ea typeface="+mn-ea"/>
          <a:cs typeface="+mn-cs"/>
        </a:defRPr>
      </a:lvl5pPr>
      <a:lvl6pPr marL="3786891" indent="-465768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3937" kern="1200">
          <a:solidFill>
            <a:schemeClr val="tx1"/>
          </a:solidFill>
          <a:latin typeface="+mn-lt"/>
          <a:ea typeface="+mn-ea"/>
          <a:cs typeface="+mn-cs"/>
        </a:defRPr>
      </a:lvl6pPr>
      <a:lvl7pPr marL="4212157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637423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5062689" indent="-405015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125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025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0376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05015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062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075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087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100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2328" y="-183748"/>
            <a:ext cx="20555097" cy="183751"/>
          </a:xfrm>
        </p:spPr>
        <p:txBody>
          <a:bodyPr/>
          <a:lstStyle/>
          <a:p>
            <a:pPr eaLnBrk="1" hangingPunct="1"/>
            <a:r>
              <a:rPr lang="mt-MT"/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648" y="2375962"/>
            <a:ext cx="22175215" cy="788447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Qari mill</a:t>
            </a:r>
            <a:r>
              <a:rPr lang="en-US" sz="1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mt-MT" sz="1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Ewwel </a:t>
            </a:r>
            <a:r>
              <a:rPr lang="en-US" sz="15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Ittra</a:t>
            </a:r>
            <a:r>
              <a:rPr lang="mt-MT" sz="15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ta’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San Pawl</a:t>
            </a: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ppostlu</a:t>
            </a: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lill</a:t>
            </a: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Korintin</a:t>
            </a:r>
            <a:r>
              <a:rPr lang="en-US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Kor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2, 31; 13, 1-13</a:t>
            </a:r>
          </a:p>
        </p:txBody>
      </p:sp>
    </p:spTree>
    <p:extLst>
      <p:ext uri="{BB962C8B-B14F-4D97-AF65-F5344CB8AC3E}">
        <p14:creationId xmlns:p14="http://schemas.microsoft.com/office/powerpoint/2010/main" val="1603184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8746" y="244833"/>
            <a:ext cx="21942261" cy="12130819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lIns="202498" tIns="101250" rIns="202498" bIns="1012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Għalissa nafu biċċa, u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l-profezija tagħna hi nieqsa; imma meta jfeġġ dak li hu sħiħ, jgħib dak li hu nieqes.</a:t>
            </a:r>
          </a:p>
        </p:txBody>
      </p:sp>
    </p:spTree>
    <p:extLst>
      <p:ext uri="{BB962C8B-B14F-4D97-AF65-F5344CB8AC3E}">
        <p14:creationId xmlns:p14="http://schemas.microsoft.com/office/powerpoint/2010/main" val="3792114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627" y="235829"/>
            <a:ext cx="22466495" cy="12130819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lIns="202498" tIns="101250" rIns="202498" bIns="1012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Meta kont tarbija, kont nitkellem ta' tarbija, nħoss ta' tarbija, naħseb ta' tarbija.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Meta sirt raġel warrabt dak li hu ta' tarbija.</a:t>
            </a:r>
          </a:p>
        </p:txBody>
      </p:sp>
    </p:spTree>
    <p:extLst>
      <p:ext uri="{BB962C8B-B14F-4D97-AF65-F5344CB8AC3E}">
        <p14:creationId xmlns:p14="http://schemas.microsoft.com/office/powerpoint/2010/main" val="1365618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627" y="235829"/>
            <a:ext cx="22466495" cy="12130819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lIns="202498" tIns="101250" rIns="202498" bIns="1012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Bħalissa naraw bħallikieku f'mera, imċajpar, imma mbagħad naraw wiċċ imb wiċċ. Issa nagħraf biċċa, mbagħad nagħraf bħalma </a:t>
            </a:r>
          </a:p>
        </p:txBody>
      </p:sp>
    </p:spTree>
    <p:extLst>
      <p:ext uri="{BB962C8B-B14F-4D97-AF65-F5344CB8AC3E}">
        <p14:creationId xmlns:p14="http://schemas.microsoft.com/office/powerpoint/2010/main" val="3984978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8746" y="179314"/>
            <a:ext cx="21942261" cy="12130819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lIns="202498" tIns="101250" rIns="202498" bIns="1012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jien magħruf issa.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Issa hawn fidi, tama u mħabba, it-tlieta jibqgħu.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Il-kbira fosthom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l-imħabba!</a:t>
            </a:r>
          </a:p>
        </p:txBody>
      </p:sp>
    </p:spTree>
    <p:extLst>
      <p:ext uri="{BB962C8B-B14F-4D97-AF65-F5344CB8AC3E}">
        <p14:creationId xmlns:p14="http://schemas.microsoft.com/office/powerpoint/2010/main" val="2629168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8746" y="3609979"/>
            <a:ext cx="21942261" cy="4975014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lIns="202498" tIns="101250" rIns="202498" bIns="101250">
            <a:spAutoFit/>
          </a:bodyPr>
          <a:lstStyle/>
          <a:p>
            <a:pPr algn="ctr"/>
            <a:r>
              <a:rPr lang="mt-MT" sz="15500" b="1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Il-Kelma tal-Mulej</a:t>
            </a:r>
          </a:p>
          <a:p>
            <a:pPr algn="ctr"/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Inroddu ħajr lil Alla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568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78552" y="4211762"/>
            <a:ext cx="19242646" cy="5118772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Hieni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poplu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 </a:t>
            </a: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għażel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b’wirtu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391" y="472902"/>
            <a:ext cx="17714236" cy="2589746"/>
          </a:xfrm>
          <a:prstGeom prst="rect">
            <a:avLst/>
          </a:prstGeom>
          <a:noFill/>
        </p:spPr>
        <p:txBody>
          <a:bodyPr wrap="square" lIns="202498" tIns="101250" rIns="202498" bIns="101250" rtlCol="0">
            <a:spAutoFit/>
          </a:bodyPr>
          <a:lstStyle/>
          <a:p>
            <a:pPr algn="ctr"/>
            <a:r>
              <a:rPr lang="mt-MT" sz="15500" b="1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Salm Responsorjali</a:t>
            </a:r>
            <a:endParaRPr lang="en-GB" sz="15500" b="1" dirty="0">
              <a:solidFill>
                <a:srgbClr val="00009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707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909001" y="1331442"/>
            <a:ext cx="21581747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Faħħru l-Mulej bid-daqq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taċ-ċetra;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għannulu fuq l-arpa b'għaxar kordi.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908600" y="2692350"/>
            <a:ext cx="21581747" cy="736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Għannulu għanja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ġdida; doqqulu bis-sengħa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b'leħen qawwi.</a:t>
            </a:r>
          </a:p>
        </p:txBody>
      </p:sp>
    </p:spTree>
    <p:extLst>
      <p:ext uri="{BB962C8B-B14F-4D97-AF65-F5344CB8AC3E}">
        <p14:creationId xmlns:p14="http://schemas.microsoft.com/office/powerpoint/2010/main" val="3542776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65959" y="3465193"/>
            <a:ext cx="19242646" cy="5118772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Hieni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poplu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 </a:t>
            </a: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għażel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b’wirtu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3092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908600" y="1403450"/>
            <a:ext cx="21581747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Għax sewwa hi l-kelma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kollox bil-fedeltà huwa għamel.</a:t>
            </a:r>
          </a:p>
        </p:txBody>
      </p:sp>
    </p:spTree>
    <p:extLst>
      <p:ext uri="{BB962C8B-B14F-4D97-AF65-F5344CB8AC3E}">
        <p14:creationId xmlns:p14="http://schemas.microsoft.com/office/powerpoint/2010/main" val="2909050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627" y="199838"/>
            <a:ext cx="22466495" cy="12130819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lIns="202498" tIns="101250" rIns="202498" bIns="1012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Ħuti, intom ħabirku għal doni ogħla. Imma jien nurikom triq li tgħaddihom ilkoll.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 kont nitkellem bl-ilsna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394619" y="1331442"/>
            <a:ext cx="22682519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 jħobb id-dritt u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s-sewwa;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bit-tjieba tal-Mulej mimlija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l-art.</a:t>
            </a:r>
          </a:p>
        </p:txBody>
      </p:sp>
    </p:spTree>
    <p:extLst>
      <p:ext uri="{BB962C8B-B14F-4D97-AF65-F5344CB8AC3E}">
        <p14:creationId xmlns:p14="http://schemas.microsoft.com/office/powerpoint/2010/main" val="4140281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65959" y="3773510"/>
            <a:ext cx="19242646" cy="5118772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Hieni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poplu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 </a:t>
            </a: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għażel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b’wirtu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0288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538635" y="1427218"/>
            <a:ext cx="22322479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Hieni l-ġens li l-Mulej hu Alla tiegħu,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il-poplu li hu għażel b'wirtu.</a:t>
            </a:r>
          </a:p>
        </p:txBody>
      </p:sp>
    </p:spTree>
    <p:extLst>
      <p:ext uri="{BB962C8B-B14F-4D97-AF65-F5344CB8AC3E}">
        <p14:creationId xmlns:p14="http://schemas.microsoft.com/office/powerpoint/2010/main" val="3617096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/>
          <p:cNvSpPr txBox="1">
            <a:spLocks noChangeArrowheads="1"/>
          </p:cNvSpPr>
          <p:nvPr/>
        </p:nvSpPr>
        <p:spPr bwMode="auto">
          <a:xfrm>
            <a:off x="682652" y="2555578"/>
            <a:ext cx="22322479" cy="736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Ħa tkun, Mulej, it-tjieba tiegħek fuqna, </a:t>
            </a: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mt-MT" altLang="en-US" sz="15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kif fik hi t-tama tagħna.</a:t>
            </a:r>
          </a:p>
        </p:txBody>
      </p:sp>
    </p:spTree>
    <p:extLst>
      <p:ext uri="{BB962C8B-B14F-4D97-AF65-F5344CB8AC3E}">
        <p14:creationId xmlns:p14="http://schemas.microsoft.com/office/powerpoint/2010/main" val="14960752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65959" y="3465193"/>
            <a:ext cx="19242646" cy="5118772"/>
          </a:xfrm>
          <a:prstGeom prst="rect">
            <a:avLst/>
          </a:prstGeom>
          <a:noFill/>
        </p:spPr>
        <p:txBody>
          <a:bodyPr lIns="202498" tIns="101250" rIns="202498" bIns="101250">
            <a:spAutoFit/>
          </a:bodyPr>
          <a:lstStyle/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Hieni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l-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poplu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li </a:t>
            </a: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Mulej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għażel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b’wirtu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89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71984"/>
            <a:ext cx="23399750" cy="2589746"/>
          </a:xfrm>
          <a:prstGeom prst="rect">
            <a:avLst/>
          </a:prstGeom>
        </p:spPr>
        <p:txBody>
          <a:bodyPr wrap="square" lIns="202498" tIns="101250" rIns="202498" bIns="101250">
            <a:spAutoFit/>
          </a:bodyPr>
          <a:lstStyle/>
          <a:p>
            <a:pPr algn="ctr"/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</p:spTree>
    <p:extLst>
      <p:ext uri="{BB962C8B-B14F-4D97-AF65-F5344CB8AC3E}">
        <p14:creationId xmlns:p14="http://schemas.microsoft.com/office/powerpoint/2010/main" val="32145480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5966" y="1378979"/>
            <a:ext cx="22365149" cy="9745551"/>
          </a:xfrm>
          <a:prstGeom prst="rect">
            <a:avLst/>
          </a:prstGeom>
        </p:spPr>
        <p:txBody>
          <a:bodyPr wrap="square" lIns="202498" tIns="101250" rIns="202498" bIns="101250">
            <a:spAutoFit/>
          </a:bodyPr>
          <a:lstStyle/>
          <a:p>
            <a:pPr algn="ctr"/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Il-kliem tiegħek, Mulej, huwa spirtu u ħajja; </a:t>
            </a:r>
          </a:p>
          <a:p>
            <a:pPr algn="ctr"/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inti għandek il-kliem </a:t>
            </a:r>
          </a:p>
          <a:p>
            <a:pPr algn="ctr"/>
            <a:r>
              <a:rPr lang="mt-MT" sz="155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tal-ħajja ta’ dejjem.</a:t>
            </a:r>
          </a:p>
        </p:txBody>
      </p:sp>
    </p:spTree>
    <p:extLst>
      <p:ext uri="{BB962C8B-B14F-4D97-AF65-F5344CB8AC3E}">
        <p14:creationId xmlns:p14="http://schemas.microsoft.com/office/powerpoint/2010/main" val="1726929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71984"/>
            <a:ext cx="23399750" cy="2589746"/>
          </a:xfrm>
          <a:prstGeom prst="rect">
            <a:avLst/>
          </a:prstGeom>
        </p:spPr>
        <p:txBody>
          <a:bodyPr wrap="square" lIns="202498" tIns="101250" rIns="202498" bIns="101250">
            <a:spAutoFit/>
          </a:bodyPr>
          <a:lstStyle/>
          <a:p>
            <a:pPr algn="ctr"/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</p:spTree>
    <p:extLst>
      <p:ext uri="{BB962C8B-B14F-4D97-AF65-F5344CB8AC3E}">
        <p14:creationId xmlns:p14="http://schemas.microsoft.com/office/powerpoint/2010/main" val="1520179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48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476879" y="1959706"/>
            <a:ext cx="22528252" cy="889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55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Qari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mill-Evan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ġ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mt-MT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skont</a:t>
            </a:r>
            <a: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GB" sz="155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5500" b="1" dirty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San </a:t>
            </a:r>
            <a:r>
              <a:rPr lang="en-GB" sz="15500" b="1" dirty="0" err="1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Luqa</a:t>
            </a:r>
            <a:endParaRPr lang="mt-MT" sz="15500" b="1" dirty="0">
              <a:solidFill>
                <a:srgbClr val="00009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100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Lq</a:t>
            </a:r>
            <a:r>
              <a:rPr lang="en-US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7, 31-35</a:t>
            </a:r>
            <a:endParaRPr lang="en-US" sz="10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R:/ 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Glorja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lilek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Mulej</a:t>
            </a:r>
            <a:endParaRPr lang="en-GB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394619" y="334850"/>
            <a:ext cx="22610511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F’dak iż-żmien, il-Mulej qal: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“Ma' min, mela, se nxebbahhom in-nies ta' dan iż-żmien? Lil min</a:t>
            </a:r>
          </a:p>
        </p:txBody>
      </p:sp>
    </p:spTree>
    <p:extLst>
      <p:ext uri="{BB962C8B-B14F-4D97-AF65-F5344CB8AC3E}">
        <p14:creationId xmlns:p14="http://schemas.microsoft.com/office/powerpoint/2010/main" val="3470985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627" y="244833"/>
            <a:ext cx="22394487" cy="12130819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lIns="202498" tIns="101250" rIns="202498" bIns="1012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tal-bnedmin u tal-anġli bla ma kelli l-imħabba, kont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inkun qisni strument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tar-ram iżarżar jew platti jċekċku.</a:t>
            </a:r>
          </a:p>
        </p:txBody>
      </p:sp>
    </p:spTree>
    <p:extLst>
      <p:ext uri="{BB962C8B-B14F-4D97-AF65-F5344CB8AC3E}">
        <p14:creationId xmlns:p14="http://schemas.microsoft.com/office/powerpoint/2010/main" val="24006961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466627" y="235829"/>
            <a:ext cx="22394487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jixbhu? Jixbhu lil qabda tfal bilqiegħda fil-pjazza,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jgħajtu lil xulxin u jgħidu, &lt;Daqqejnielkom il-flawt u ma żfintux,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394619" y="217820"/>
            <a:ext cx="22466495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għannejnielkom għanja ta' niket u ma ħabbattux fuq sidirkom!&gt;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Għax tassew, ġie Ġwanni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l-Battista, la jiekol ħobż u</a:t>
            </a:r>
          </a:p>
        </p:txBody>
      </p:sp>
    </p:spTree>
    <p:extLst>
      <p:ext uri="{BB962C8B-B14F-4D97-AF65-F5344CB8AC3E}">
        <p14:creationId xmlns:p14="http://schemas.microsoft.com/office/powerpoint/2010/main" val="14000334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394619" y="217820"/>
            <a:ext cx="22466495" cy="121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lanqas jixrob inbid, u intom tgħidu li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&lt;għandu fih xitan&gt;.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Ġie Bin il-bniedem, jiekol u jixrob, u tgħidu, </a:t>
            </a:r>
          </a:p>
        </p:txBody>
      </p:sp>
    </p:spTree>
    <p:extLst>
      <p:ext uri="{BB962C8B-B14F-4D97-AF65-F5344CB8AC3E}">
        <p14:creationId xmlns:p14="http://schemas.microsoft.com/office/powerpoint/2010/main" val="42703468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466627" y="1378979"/>
            <a:ext cx="22394487" cy="974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&lt;Araw, xi bniedem wikkiel u sakranazz, ħabib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tal-pubblikani u </a:t>
            </a:r>
          </a:p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l-midinbin!&gt;</a:t>
            </a:r>
          </a:p>
        </p:txBody>
      </p:sp>
    </p:spTree>
    <p:extLst>
      <p:ext uri="{BB962C8B-B14F-4D97-AF65-F5344CB8AC3E}">
        <p14:creationId xmlns:p14="http://schemas.microsoft.com/office/powerpoint/2010/main" val="34404826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610644" y="2619852"/>
            <a:ext cx="22394487" cy="7360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02498" tIns="101250" rIns="202498" bIns="1012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Imma l-ulied ta' Alla kollha taw raġun lill-għerf tiegħu.”</a:t>
            </a:r>
          </a:p>
        </p:txBody>
      </p:sp>
    </p:spTree>
    <p:extLst>
      <p:ext uri="{BB962C8B-B14F-4D97-AF65-F5344CB8AC3E}">
        <p14:creationId xmlns:p14="http://schemas.microsoft.com/office/powerpoint/2010/main" val="11903206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52137" y="6072496"/>
            <a:ext cx="409016" cy="48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2498" tIns="101250" rIns="202498" bIns="1012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/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80378" y="3800491"/>
            <a:ext cx="22838996" cy="4975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2498" tIns="101250" rIns="202498" bIns="10125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2006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627" y="244833"/>
            <a:ext cx="22394487" cy="12130819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lIns="202498" tIns="101250" rIns="202498" bIns="1012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 kieku kelli d-don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tal-profezija u kont naf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il-misteri kollha u l-għerf kollu, kieku kelli l-fidi tiegħi sħiħa li nqanqal </a:t>
            </a:r>
          </a:p>
        </p:txBody>
      </p:sp>
    </p:spTree>
    <p:extLst>
      <p:ext uri="{BB962C8B-B14F-4D97-AF65-F5344CB8AC3E}">
        <p14:creationId xmlns:p14="http://schemas.microsoft.com/office/powerpoint/2010/main" val="1207728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627" y="271846"/>
            <a:ext cx="22466495" cy="12130819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lIns="202498" tIns="101250" rIns="202498" bIns="1012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il-muntanji, imma ma kellix imħabba, jiena ma kont inkun xejn. U kieku kelli nqassam ġidi kollu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fil-karità u nagħti ġismi</a:t>
            </a:r>
          </a:p>
        </p:txBody>
      </p:sp>
    </p:spTree>
    <p:extLst>
      <p:ext uri="{BB962C8B-B14F-4D97-AF65-F5344CB8AC3E}">
        <p14:creationId xmlns:p14="http://schemas.microsoft.com/office/powerpoint/2010/main" val="250225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619" y="262842"/>
            <a:ext cx="22466495" cy="12130819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lIns="202498" tIns="101250" rIns="202498" bIns="1012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għall-ħruq bla ma jkolli mħabba, xejn ma jkun jiswieli ta' ġid.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L-imħabba taf tistabar u tħenn; l-imħabba m'hijiex</a:t>
            </a:r>
          </a:p>
        </p:txBody>
      </p:sp>
    </p:spTree>
    <p:extLst>
      <p:ext uri="{BB962C8B-B14F-4D97-AF65-F5344CB8AC3E}">
        <p14:creationId xmlns:p14="http://schemas.microsoft.com/office/powerpoint/2010/main" val="2156850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619" y="244833"/>
            <a:ext cx="22466495" cy="12130819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lIns="202498" tIns="101250" rIns="202498" bIns="1012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għajjura, ma tintefaħx biha nfisha, ma titkabbarx fuq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l-oħrajn; ma tagħmilx dak li mhux xieraq; ma tfittixx dak li hu tagħha, xejn ma</a:t>
            </a:r>
          </a:p>
        </p:txBody>
      </p:sp>
    </p:spTree>
    <p:extLst>
      <p:ext uri="{BB962C8B-B14F-4D97-AF65-F5344CB8AC3E}">
        <p14:creationId xmlns:p14="http://schemas.microsoft.com/office/powerpoint/2010/main" val="4215900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619" y="244833"/>
            <a:ext cx="22466495" cy="12130819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lIns="202498" tIns="101250" rIns="202498" bIns="1012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tinkorla; ma żżommx f'qalbha għad-deni, ma tifraħx bl-inġustizzja, imma tifraħ bil-verità; kollox tagħder, kollox temmen, </a:t>
            </a:r>
          </a:p>
        </p:txBody>
      </p:sp>
    </p:spTree>
    <p:extLst>
      <p:ext uri="{BB962C8B-B14F-4D97-AF65-F5344CB8AC3E}">
        <p14:creationId xmlns:p14="http://schemas.microsoft.com/office/powerpoint/2010/main" val="2946247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627" y="81988"/>
            <a:ext cx="22466495" cy="12130819"/>
          </a:xfrm>
          <a:prstGeom prst="rect">
            <a:avLst/>
          </a:prstGeom>
          <a:noFill/>
          <a:effectLst>
            <a:softEdge rad="63500"/>
          </a:effectLst>
        </p:spPr>
        <p:txBody>
          <a:bodyPr wrap="square" lIns="202498" tIns="101250" rIns="202498" bIns="1012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kollox tittama, kollox tissaporti.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mt-MT" sz="15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L-imħabba ma tintemm qatt. Jgħibu l-profeziji, jisktu l-ilsna, jgħib l-għerf.</a:t>
            </a:r>
          </a:p>
        </p:txBody>
      </p:sp>
    </p:spTree>
    <p:extLst>
      <p:ext uri="{BB962C8B-B14F-4D97-AF65-F5344CB8AC3E}">
        <p14:creationId xmlns:p14="http://schemas.microsoft.com/office/powerpoint/2010/main" val="1600868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2605</TotalTime>
  <Words>595</Words>
  <Application>Microsoft Office PowerPoint</Application>
  <PresentationFormat>Custom</PresentationFormat>
  <Paragraphs>95</Paragraphs>
  <Slides>36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Calibri</vt:lpstr>
      <vt:lpstr>Consolas</vt:lpstr>
      <vt:lpstr>Corbel</vt:lpstr>
      <vt:lpstr>Times New Roman</vt:lpstr>
      <vt:lpstr>Wingdings</vt:lpstr>
      <vt:lpstr>Wingdings 2</vt:lpstr>
      <vt:lpstr>Wingdings 3</vt:lpstr>
      <vt:lpstr>3_Metro</vt:lpstr>
      <vt:lpstr>8_Metro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277</cp:revision>
  <dcterms:created xsi:type="dcterms:W3CDTF">2008-12-28T11:50:57Z</dcterms:created>
  <dcterms:modified xsi:type="dcterms:W3CDTF">2022-07-25T08:56:30Z</dcterms:modified>
</cp:coreProperties>
</file>