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7"/>
  </p:notesMasterIdLst>
  <p:sldIdLst>
    <p:sldId id="339" r:id="rId12"/>
    <p:sldId id="258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327" r:id="rId21"/>
    <p:sldId id="328" r:id="rId22"/>
    <p:sldId id="278" r:id="rId23"/>
    <p:sldId id="648" r:id="rId24"/>
    <p:sldId id="292" r:id="rId25"/>
    <p:sldId id="279" r:id="rId26"/>
    <p:sldId id="649" r:id="rId27"/>
    <p:sldId id="348" r:id="rId28"/>
    <p:sldId id="280" r:id="rId29"/>
    <p:sldId id="650" r:id="rId30"/>
    <p:sldId id="354" r:id="rId31"/>
    <p:sldId id="607" r:id="rId32"/>
    <p:sldId id="331" r:id="rId33"/>
    <p:sldId id="608" r:id="rId34"/>
    <p:sldId id="330" r:id="rId35"/>
    <p:sldId id="344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658" r:id="rId44"/>
    <p:sldId id="306" r:id="rId45"/>
    <p:sldId id="305" r:id="rId46"/>
  </p:sldIdLst>
  <p:sldSz cx="23399750" cy="12599988"/>
  <p:notesSz cx="6858000" cy="9144000"/>
  <p:embeddedFontLst>
    <p:embeddedFont>
      <p:font typeface="Book Antiqua" panose="02040602050305030304" pitchFamily="18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ucida Sans" panose="020B0602030504020204" pitchFamily="34" charset="0"/>
      <p:regular r:id="rId56"/>
      <p:bold r:id="rId57"/>
      <p:italic r:id="rId58"/>
      <p:boldItalic r:id="rId59"/>
    </p:embeddedFont>
    <p:embeddedFont>
      <p:font typeface="Malta" panose="020B0604020202020204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  <p:embeddedFont>
      <p:font typeface="Wingdings 3" panose="05040102010807070707" pitchFamily="18" charset="2"/>
      <p:regular r:id="rId6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6" y="876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5, 5-13</a:t>
            </a: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4" y="3430910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Sebbaħ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Ġerusalemm,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il-Mulej;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faħħar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jsaħħaħ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istaneg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bwiebek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jbierek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uliedek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491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jqiegħed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fis-sliem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trufijiet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bl-aħjar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qamħ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ixebbgħek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jibgħat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l-art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kmand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bil-ħeffa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tiġri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09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850182" y="3740614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6376" y="1428018"/>
            <a:ext cx="22586997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jxandar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Ġakobb,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liġijiet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6376" y="1427224"/>
            <a:ext cx="22586997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għamel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hekk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ma’ ebda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għarraf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665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Għeżież</a:t>
            </a:r>
            <a:r>
              <a:rPr lang="en-GB" altLang="mt-MT" sz="15500" dirty="0">
                <a:cs typeface="Times New Roman" pitchFamily="18" charset="0"/>
              </a:rPr>
              <a:t>, min hu dak li </a:t>
            </a:r>
            <a:r>
              <a:rPr lang="en-GB" altLang="mt-MT" sz="15500" dirty="0" err="1">
                <a:cs typeface="Times New Roman" pitchFamily="18" charset="0"/>
              </a:rPr>
              <a:t>jegħleb</a:t>
            </a:r>
            <a:r>
              <a:rPr lang="en-GB" altLang="mt-MT" sz="15500" dirty="0">
                <a:cs typeface="Times New Roman" pitchFamily="18" charset="0"/>
              </a:rPr>
              <a:t> lid-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, jekk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min </a:t>
            </a:r>
            <a:r>
              <a:rPr lang="en-GB" altLang="mt-MT" sz="15500" dirty="0" err="1">
                <a:cs typeface="Times New Roman" pitchFamily="18" charset="0"/>
              </a:rPr>
              <a:t>jemmen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li Ġesù hu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Alla? Dan </a:t>
            </a:r>
            <a:r>
              <a:rPr lang="en-GB" altLang="mt-MT" sz="15500" dirty="0" err="1">
                <a:cs typeface="Times New Roman" pitchFamily="18" charset="0"/>
              </a:rPr>
              <a:t>huwa</a:t>
            </a:r>
            <a:r>
              <a:rPr lang="en-GB" altLang="mt-MT" sz="15500" dirty="0">
                <a:cs typeface="Times New Roman" pitchFamily="18" charset="0"/>
              </a:rPr>
              <a:t> dak li </a:t>
            </a:r>
            <a:r>
              <a:rPr lang="en-GB" altLang="mt-MT" sz="15500" dirty="0" err="1">
                <a:cs typeface="Times New Roman" pitchFamily="18" charset="0"/>
              </a:rPr>
              <a:t>ġie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31918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23" y="234590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Is-smewwiet infetħu, u nstama’ leħen il-Missier jgħid: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“Dan hu Ibni l-għażiż, isimgħu lilu!”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Luqa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 3, 23-38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Fil-</a:t>
            </a:r>
            <a:r>
              <a:rPr lang="en-GB" altLang="mt-MT" sz="15500" dirty="0" err="1">
                <a:cs typeface="Times New Roman" pitchFamily="18" charset="0"/>
              </a:rPr>
              <a:t>bidu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ministeru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Ġesù </a:t>
            </a:r>
            <a:r>
              <a:rPr lang="en-GB" altLang="mt-MT" sz="15500" dirty="0" err="1">
                <a:cs typeface="Times New Roman" pitchFamily="18" charset="0"/>
              </a:rPr>
              <a:t>kellu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madwar</a:t>
            </a:r>
            <a:r>
              <a:rPr lang="en-GB" altLang="mt-MT" sz="15500" dirty="0">
                <a:cs typeface="Times New Roman" pitchFamily="18" charset="0"/>
              </a:rPr>
              <a:t> it-</a:t>
            </a:r>
            <a:r>
              <a:rPr lang="en-GB" altLang="mt-MT" sz="15500" dirty="0" err="1">
                <a:cs typeface="Times New Roman" pitchFamily="18" charset="0"/>
              </a:rPr>
              <a:t>tletin</a:t>
            </a:r>
            <a:r>
              <a:rPr lang="en-GB" altLang="mt-MT" sz="15500" dirty="0">
                <a:cs typeface="Times New Roman" pitchFamily="18" charset="0"/>
              </a:rPr>
              <a:t> sena.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In-</a:t>
            </a:r>
            <a:r>
              <a:rPr lang="en-GB" altLang="mt-MT" sz="15500" dirty="0" err="1">
                <a:cs typeface="Times New Roman" pitchFamily="18" charset="0"/>
              </a:rPr>
              <a:t>nies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jaħsbuh</a:t>
            </a:r>
            <a:r>
              <a:rPr lang="en-GB" altLang="mt-MT" sz="15500" dirty="0">
                <a:cs typeface="Times New Roman" pitchFamily="18" charset="0"/>
              </a:rPr>
              <a:t> bin </a:t>
            </a:r>
            <a:r>
              <a:rPr lang="en-GB" altLang="mt-MT" sz="15500" dirty="0" err="1">
                <a:cs typeface="Times New Roman" pitchFamily="18" charset="0"/>
              </a:rPr>
              <a:t>Ġużeppi</a:t>
            </a:r>
            <a:r>
              <a:rPr lang="en-GB" altLang="mt-MT" sz="15500" dirty="0">
                <a:cs typeface="Times New Roman" pitchFamily="18" charset="0"/>
              </a:rPr>
              <a:t>, li kien bin </a:t>
            </a:r>
            <a:r>
              <a:rPr lang="en-GB" altLang="mt-MT" sz="15500" dirty="0" err="1">
                <a:cs typeface="Times New Roman" pitchFamily="18" charset="0"/>
              </a:rPr>
              <a:t>Għeli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Mattat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Levi, bin Melki, bin </a:t>
            </a:r>
            <a:r>
              <a:rPr lang="en-GB" altLang="mt-MT" sz="15500" dirty="0" err="1">
                <a:cs typeface="Times New Roman" pitchFamily="18" charset="0"/>
              </a:rPr>
              <a:t>Ġannaj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Ġużeppi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Mattatija</a:t>
            </a:r>
            <a:r>
              <a:rPr lang="en-GB" altLang="mt-MT" sz="15500" dirty="0"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Għamos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Naħum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Ħesli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Naggaj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7141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Maħat</a:t>
            </a:r>
            <a:r>
              <a:rPr lang="en-GB" altLang="mt-MT" sz="15500" dirty="0">
                <a:cs typeface="Times New Roman" pitchFamily="18" charset="0"/>
              </a:rPr>
              <a:t>, bin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Mattatija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Simgħi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Ġożè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Ġoda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Ġoħanan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Resa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bi</a:t>
            </a:r>
            <a:r>
              <a:rPr lang="en-GB" altLang="mt-MT" sz="15500" dirty="0">
                <a:cs typeface="Times New Roman" pitchFamily="18" charset="0"/>
              </a:rPr>
              <a:t>n </a:t>
            </a:r>
            <a:r>
              <a:rPr lang="en-GB" altLang="mt-MT" sz="15500" dirty="0" err="1">
                <a:cs typeface="Times New Roman" pitchFamily="18" charset="0"/>
              </a:rPr>
              <a:t>Żorobabel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Salatjel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Neri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6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Melki, bin </a:t>
            </a:r>
            <a:r>
              <a:rPr lang="en-GB" altLang="mt-MT" sz="15500" dirty="0" err="1">
                <a:cs typeface="Times New Roman" pitchFamily="18" charset="0"/>
              </a:rPr>
              <a:t>Għaddi</a:t>
            </a:r>
            <a:r>
              <a:rPr lang="en-GB" altLang="mt-MT" sz="15500" dirty="0">
                <a:cs typeface="Times New Roman" pitchFamily="18" charset="0"/>
              </a:rPr>
              <a:t>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Kosam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Elmadan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Għer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Ġożwè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Eligħeżer</a:t>
            </a:r>
            <a:r>
              <a:rPr lang="en-GB" altLang="mt-MT" sz="15500" dirty="0">
                <a:cs typeface="Times New Roman" pitchFamily="18" charset="0"/>
              </a:rPr>
              <a:t>, bin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Ġorim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Mattat</a:t>
            </a:r>
            <a:r>
              <a:rPr lang="en-GB" altLang="mt-MT" sz="15500" dirty="0">
                <a:cs typeface="Times New Roman" pitchFamily="18" charset="0"/>
              </a:rPr>
              <a:t>, bin Levi,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56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Simgħon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Ġuda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Ġużeppi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Ġona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Eljakim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Melija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Menna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Mattata</a:t>
            </a:r>
            <a:r>
              <a:rPr lang="en-GB" altLang="mt-MT" sz="15500" dirty="0">
                <a:cs typeface="Times New Roman" pitchFamily="18" charset="0"/>
              </a:rPr>
              <a:t>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Natan</a:t>
            </a:r>
            <a:r>
              <a:rPr lang="en-GB" altLang="mt-MT" sz="15500" dirty="0">
                <a:cs typeface="Times New Roman" pitchFamily="18" charset="0"/>
              </a:rPr>
              <a:t>, bin David, </a:t>
            </a:r>
          </a:p>
        </p:txBody>
      </p:sp>
    </p:spTree>
    <p:extLst>
      <p:ext uri="{BB962C8B-B14F-4D97-AF65-F5344CB8AC3E}">
        <p14:creationId xmlns:p14="http://schemas.microsoft.com/office/powerpoint/2010/main" val="194636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Ġesù Kristu;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biss, iżda 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. U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hu li </a:t>
            </a:r>
            <a:r>
              <a:rPr lang="en-GB" altLang="mt-MT" sz="15500" dirty="0" err="1">
                <a:cs typeface="Times New Roman" pitchFamily="18" charset="0"/>
              </a:rPr>
              <a:t>jixhed</a:t>
            </a:r>
            <a:r>
              <a:rPr lang="en-GB" altLang="mt-MT" sz="15500" dirty="0">
                <a:cs typeface="Times New Roman" pitchFamily="18" charset="0"/>
              </a:rPr>
              <a:t>, għax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hu l-</a:t>
            </a:r>
            <a:r>
              <a:rPr lang="en-GB" altLang="mt-MT" sz="15500" dirty="0" err="1">
                <a:cs typeface="Times New Roman" pitchFamily="18" charset="0"/>
              </a:rPr>
              <a:t>verità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8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Ġesse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Għobed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Bogħaż</a:t>
            </a:r>
            <a:r>
              <a:rPr lang="en-GB" altLang="mt-MT" sz="15500" dirty="0">
                <a:cs typeface="Times New Roman" pitchFamily="18" charset="0"/>
              </a:rPr>
              <a:t>, bin Sala,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Naħson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Għamminadab</a:t>
            </a:r>
            <a:r>
              <a:rPr lang="en-GB" altLang="mt-MT" sz="15500" dirty="0">
                <a:cs typeface="Times New Roman" pitchFamily="18" charset="0"/>
              </a:rPr>
              <a:t>, bin Admin, bin </a:t>
            </a:r>
            <a:r>
              <a:rPr lang="en-GB" altLang="mt-MT" sz="15500" dirty="0" err="1">
                <a:cs typeface="Times New Roman" pitchFamily="18" charset="0"/>
              </a:rPr>
              <a:t>Arni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Ħesron</a:t>
            </a:r>
            <a:r>
              <a:rPr lang="en-GB" altLang="mt-MT" sz="15500" dirty="0">
                <a:cs typeface="Times New Roman" pitchFamily="18" charset="0"/>
              </a:rPr>
              <a:t>, bin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Fares,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57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Ġuda</a:t>
            </a:r>
            <a:r>
              <a:rPr lang="en-GB" altLang="mt-MT" sz="15500" dirty="0">
                <a:cs typeface="Times New Roman" pitchFamily="18" charset="0"/>
              </a:rPr>
              <a:t>, bin Ġakobb, bin </a:t>
            </a:r>
            <a:r>
              <a:rPr lang="en-GB" altLang="mt-MT" sz="15500" dirty="0" err="1">
                <a:cs typeface="Times New Roman" pitchFamily="18" charset="0"/>
              </a:rPr>
              <a:t>Iżakk</a:t>
            </a:r>
            <a:r>
              <a:rPr lang="en-GB" altLang="mt-MT" sz="15500" dirty="0">
                <a:cs typeface="Times New Roman" pitchFamily="18" charset="0"/>
              </a:rPr>
              <a:t>, bin Abraham, bin </a:t>
            </a:r>
            <a:r>
              <a:rPr lang="en-GB" altLang="mt-MT" sz="15500" dirty="0" err="1">
                <a:cs typeface="Times New Roman" pitchFamily="18" charset="0"/>
              </a:rPr>
              <a:t>Teraħ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Naħor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Serug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Regħu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Faleg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Għeber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05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Selaħ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Kajnan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Arfaksad</a:t>
            </a:r>
            <a:r>
              <a:rPr lang="en-GB" altLang="mt-MT" sz="15500" dirty="0">
                <a:cs typeface="Times New Roman" pitchFamily="18" charset="0"/>
              </a:rPr>
              <a:t>, bin Sem, bin </a:t>
            </a:r>
            <a:r>
              <a:rPr lang="en-GB" altLang="mt-MT" sz="15500" dirty="0" err="1">
                <a:cs typeface="Times New Roman" pitchFamily="18" charset="0"/>
              </a:rPr>
              <a:t>Noè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Lamek</a:t>
            </a:r>
            <a:r>
              <a:rPr lang="en-GB" altLang="mt-MT" sz="15500" dirty="0">
                <a:cs typeface="Times New Roman" pitchFamily="18" charset="0"/>
              </a:rPr>
              <a:t>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Metuselaħ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Ħenok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Ġered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Maħalalel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69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620652"/>
            <a:ext cx="22538504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Kajnan</a:t>
            </a:r>
            <a:r>
              <a:rPr lang="en-GB" altLang="mt-MT" sz="15500" dirty="0">
                <a:cs typeface="Times New Roman" pitchFamily="18" charset="0"/>
              </a:rPr>
              <a:t>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Enos, bin Set, bin Adam, bin Alla.</a:t>
            </a:r>
          </a:p>
        </p:txBody>
      </p:sp>
    </p:spTree>
    <p:extLst>
      <p:ext uri="{BB962C8B-B14F-4D97-AF65-F5344CB8AC3E}">
        <p14:creationId xmlns:p14="http://schemas.microsoft.com/office/powerpoint/2010/main" val="3355815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Tlieta</a:t>
            </a:r>
            <a:r>
              <a:rPr lang="en-GB" altLang="mt-MT" sz="15500" dirty="0">
                <a:cs typeface="Times New Roman" pitchFamily="18" charset="0"/>
              </a:rPr>
              <a:t> huma dawk li </a:t>
            </a:r>
            <a:r>
              <a:rPr lang="en-GB" altLang="mt-MT" sz="15500" dirty="0" err="1">
                <a:cs typeface="Times New Roman" pitchFamily="18" charset="0"/>
              </a:rPr>
              <a:t>jixhdu</a:t>
            </a:r>
            <a:r>
              <a:rPr lang="en-GB" altLang="mt-MT" sz="15500" dirty="0">
                <a:cs typeface="Times New Roman" pitchFamily="18" charset="0"/>
              </a:rPr>
              <a:t>: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, 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, u t-</a:t>
            </a:r>
            <a:r>
              <a:rPr lang="en-GB" altLang="mt-MT" sz="15500" dirty="0" err="1">
                <a:cs typeface="Times New Roman" pitchFamily="18" charset="0"/>
              </a:rPr>
              <a:t>tlieta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jaqblu</a:t>
            </a:r>
            <a:r>
              <a:rPr lang="en-GB" altLang="mt-MT" sz="15500" dirty="0">
                <a:cs typeface="Times New Roman" pitchFamily="18" charset="0"/>
              </a:rPr>
              <a:t> fix-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tagħhom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Jekk aħna </a:t>
            </a:r>
            <a:r>
              <a:rPr lang="en-GB" altLang="mt-MT" sz="15500" dirty="0" err="1">
                <a:cs typeface="Times New Roman" pitchFamily="18" charset="0"/>
              </a:rPr>
              <a:t>nilqgħu</a:t>
            </a:r>
            <a:r>
              <a:rPr lang="en-GB" altLang="mt-MT" sz="15500" dirty="0">
                <a:cs typeface="Times New Roman" pitchFamily="18" charset="0"/>
              </a:rPr>
              <a:t> 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bnedmin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ix-xhieda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aqwa</a:t>
            </a:r>
            <a:r>
              <a:rPr lang="en-GB" altLang="mt-MT" sz="15500" dirty="0">
                <a:cs typeface="Times New Roman" pitchFamily="18" charset="0"/>
              </a:rPr>
              <a:t>; din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li Alla jagħti </a:t>
            </a:r>
            <a:r>
              <a:rPr lang="en-GB" altLang="mt-MT" sz="15500" dirty="0" err="1">
                <a:cs typeface="Times New Roman" pitchFamily="18" charset="0"/>
              </a:rPr>
              <a:t>dwar</a:t>
            </a:r>
            <a:r>
              <a:rPr lang="en-GB" altLang="mt-MT" sz="15500" dirty="0">
                <a:cs typeface="Times New Roman" pitchFamily="18" charset="0"/>
              </a:rPr>
              <a:t> Ibnu. U min </a:t>
            </a:r>
            <a:r>
              <a:rPr lang="en-GB" altLang="mt-MT" sz="15500" dirty="0" err="1">
                <a:cs typeface="Times New Roman" pitchFamily="18" charset="0"/>
              </a:rPr>
              <a:t>jemmen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lill-Iben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din </a:t>
            </a:r>
            <a:r>
              <a:rPr lang="en-GB" altLang="mt-MT" sz="15500" dirty="0" err="1">
                <a:cs typeface="Times New Roman" pitchFamily="18" charset="0"/>
              </a:rPr>
              <a:t>ix-xhieda</a:t>
            </a:r>
            <a:r>
              <a:rPr lang="en-GB" altLang="mt-MT" sz="15500" dirty="0">
                <a:cs typeface="Times New Roman" pitchFamily="18" charset="0"/>
              </a:rPr>
              <a:t> fih </a:t>
            </a:r>
            <a:r>
              <a:rPr lang="en-GB" altLang="mt-MT" sz="15500" dirty="0" err="1">
                <a:cs typeface="Times New Roman" pitchFamily="18" charset="0"/>
              </a:rPr>
              <a:t>innifsu</a:t>
            </a:r>
            <a:r>
              <a:rPr lang="en-GB" altLang="mt-MT" sz="15500" dirty="0">
                <a:cs typeface="Times New Roman" pitchFamily="18" charset="0"/>
              </a:rPr>
              <a:t>, iżda min ma </a:t>
            </a:r>
            <a:r>
              <a:rPr lang="en-GB" altLang="mt-MT" sz="15500" dirty="0" err="1">
                <a:cs typeface="Times New Roman" pitchFamily="18" charset="0"/>
              </a:rPr>
              <a:t>jemminx</a:t>
            </a:r>
            <a:r>
              <a:rPr lang="en-GB" altLang="mt-MT" sz="15500" dirty="0">
                <a:cs typeface="Times New Roman" pitchFamily="18" charset="0"/>
              </a:rPr>
              <a:t> lil Alla jkun </a:t>
            </a:r>
            <a:r>
              <a:rPr lang="en-GB" altLang="mt-MT" sz="15500" dirty="0" err="1">
                <a:cs typeface="Times New Roman" pitchFamily="18" charset="0"/>
              </a:rPr>
              <a:t>igiddeb</a:t>
            </a:r>
            <a:r>
              <a:rPr lang="en-GB" altLang="mt-MT" sz="15500" dirty="0">
                <a:cs typeface="Times New Roman" pitchFamily="18" charset="0"/>
              </a:rPr>
              <a:t> lil Alla, għax ma </a:t>
            </a:r>
            <a:r>
              <a:rPr lang="en-GB" altLang="mt-MT" sz="15500" dirty="0" err="1">
                <a:cs typeface="Times New Roman" pitchFamily="18" charset="0"/>
              </a:rPr>
              <a:t>jkunx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jilqa</a:t>
            </a:r>
            <a:r>
              <a:rPr lang="en-GB" altLang="mt-MT" sz="15500" dirty="0">
                <a:cs typeface="Times New Roman" pitchFamily="18" charset="0"/>
              </a:rPr>
              <a:t>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li Alla jagħti </a:t>
            </a:r>
            <a:r>
              <a:rPr lang="en-GB" altLang="mt-MT" sz="15500" dirty="0" err="1">
                <a:cs typeface="Times New Roman" pitchFamily="18" charset="0"/>
              </a:rPr>
              <a:t>dwar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Ibnu. U 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din: li Alla tana 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, u din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tinsab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f’Ibnu</a:t>
            </a:r>
            <a:r>
              <a:rPr lang="en-GB" altLang="mt-MT" sz="15500" dirty="0">
                <a:cs typeface="Times New Roman" pitchFamily="18" charset="0"/>
              </a:rPr>
              <a:t>. Min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; min ma</a:t>
            </a:r>
          </a:p>
        </p:txBody>
      </p:sp>
    </p:spTree>
    <p:extLst>
      <p:ext uri="{BB962C8B-B14F-4D97-AF65-F5344CB8AC3E}">
        <p14:creationId xmlns:p14="http://schemas.microsoft.com/office/powerpoint/2010/main" val="14077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għandux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ma </a:t>
            </a:r>
            <a:r>
              <a:rPr lang="en-GB" altLang="mt-MT" sz="15500" dirty="0" err="1">
                <a:cs typeface="Times New Roman" pitchFamily="18" charset="0"/>
              </a:rPr>
              <a:t>għandux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Dan </a:t>
            </a:r>
            <a:r>
              <a:rPr lang="en-GB" altLang="mt-MT" sz="15500" dirty="0" err="1">
                <a:cs typeface="Times New Roman" pitchFamily="18" charset="0"/>
              </a:rPr>
              <a:t>ktibtu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lilkom</a:t>
            </a:r>
            <a:r>
              <a:rPr lang="en-GB" altLang="mt-MT" sz="15500" dirty="0">
                <a:cs typeface="Times New Roman" pitchFamily="18" charset="0"/>
              </a:rPr>
              <a:t>, li </a:t>
            </a:r>
            <a:r>
              <a:rPr lang="en-GB" altLang="mt-MT" sz="15500" dirty="0" err="1">
                <a:cs typeface="Times New Roman" pitchFamily="18" charset="0"/>
              </a:rPr>
              <a:t>temmnu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fl-isem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biex </a:t>
            </a:r>
            <a:r>
              <a:rPr lang="en-GB" altLang="mt-MT" sz="15500" dirty="0" err="1">
                <a:cs typeface="Times New Roman" pitchFamily="18" charset="0"/>
              </a:rPr>
              <a:t>tkunu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tafu</a:t>
            </a:r>
            <a:r>
              <a:rPr lang="en-GB" altLang="mt-MT" sz="15500" dirty="0"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8859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33914" y="3812493"/>
            <a:ext cx="22127201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intom </a:t>
            </a:r>
            <a:r>
              <a:rPr lang="en-GB" altLang="mt-MT" sz="15500" dirty="0" err="1">
                <a:cs typeface="Times New Roman" pitchFamily="18" charset="0"/>
              </a:rPr>
              <a:t>għandkom</a:t>
            </a:r>
            <a:r>
              <a:rPr lang="en-GB" altLang="mt-MT" sz="155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687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1177</TotalTime>
  <Words>626</Words>
  <Application>Microsoft Office PowerPoint</Application>
  <PresentationFormat>Custom</PresentationFormat>
  <Paragraphs>66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Wingdings 3</vt:lpstr>
      <vt:lpstr>Calibri</vt:lpstr>
      <vt:lpstr>Wingdings</vt:lpstr>
      <vt:lpstr>Arial</vt:lpstr>
      <vt:lpstr>Malta</vt:lpstr>
      <vt:lpstr>Times New Roman</vt:lpstr>
      <vt:lpstr>Lucida Sans</vt:lpstr>
      <vt:lpstr>Wingdings 2</vt:lpstr>
      <vt:lpstr>Book Antiqua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125</cp:revision>
  <dcterms:created xsi:type="dcterms:W3CDTF">2008-12-28T11:50:57Z</dcterms:created>
  <dcterms:modified xsi:type="dcterms:W3CDTF">2022-11-01T13:59:48Z</dcterms:modified>
</cp:coreProperties>
</file>