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4"/>
  </p:notesMasterIdLst>
  <p:sldIdLst>
    <p:sldId id="288" r:id="rId4"/>
    <p:sldId id="258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99" r:id="rId14"/>
    <p:sldId id="300" r:id="rId15"/>
    <p:sldId id="256" r:id="rId16"/>
    <p:sldId id="301" r:id="rId17"/>
    <p:sldId id="281" r:id="rId18"/>
    <p:sldId id="274" r:id="rId19"/>
    <p:sldId id="303" r:id="rId20"/>
    <p:sldId id="321" r:id="rId21"/>
    <p:sldId id="273" r:id="rId22"/>
    <p:sldId id="292" r:id="rId23"/>
    <p:sldId id="322" r:id="rId24"/>
    <p:sldId id="272" r:id="rId25"/>
    <p:sldId id="293" r:id="rId26"/>
    <p:sldId id="323" r:id="rId27"/>
    <p:sldId id="607" r:id="rId28"/>
    <p:sldId id="294" r:id="rId29"/>
    <p:sldId id="608" r:id="rId30"/>
    <p:sldId id="295" r:id="rId31"/>
    <p:sldId id="264" r:id="rId32"/>
    <p:sldId id="609" r:id="rId33"/>
    <p:sldId id="611" r:id="rId34"/>
    <p:sldId id="610" r:id="rId35"/>
    <p:sldId id="612" r:id="rId36"/>
    <p:sldId id="613" r:id="rId37"/>
    <p:sldId id="615" r:id="rId38"/>
    <p:sldId id="614" r:id="rId39"/>
    <p:sldId id="616" r:id="rId40"/>
    <p:sldId id="617" r:id="rId41"/>
    <p:sldId id="297" r:id="rId42"/>
    <p:sldId id="296" r:id="rId4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4" d="100"/>
          <a:sy n="34" d="100"/>
        </p:scale>
        <p:origin x="96" y="108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05/01/2023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72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9, 15. 24-28.</a:t>
            </a: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ineħħi d-dnubiet, imma biex isalva lil dawk li qegħdin jistennewh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bil-ħerqa.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2551499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Għannu lill-Mulej,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għamel  ħwejjeġ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l-għaġeb.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ġdida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wejje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019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ibitlu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rebħa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driegħ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imqaddes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9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017" y="1399371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Għannu lill-Mulej,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għamel  ħwejjeġ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l-għaġeb.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426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5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fedeltà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93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017" y="1399371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Għannu lill-Mulej,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għamel  ħwejjeġ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l-għaġeb.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731" y="1329402"/>
            <a:ext cx="207383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minn tarf 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Kristu hu medjatur ta’ patt ġdid, testment ġdid, biex, wara li seħħet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il-mewt għall-fidwa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tal-ħtijiet li saru fi żmien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59434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infexxu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393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017" y="1399371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Għannu lill-Mulej,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għamel  ħwejjeġ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l-għaġeb.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biċ-ċetra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biċ-ċetra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8" y="1399371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trombi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bid-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trumbetti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is-Sultan! </a:t>
            </a:r>
          </a:p>
        </p:txBody>
      </p:sp>
    </p:spTree>
    <p:extLst>
      <p:ext uri="{BB962C8B-B14F-4D97-AF65-F5344CB8AC3E}">
        <p14:creationId xmlns:p14="http://schemas.microsoft.com/office/powerpoint/2010/main" val="146978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017" y="1399371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Għannu lill-Mulej,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għamel  ħwejjeġ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l-għaġeb.</a:t>
            </a:r>
          </a:p>
        </p:txBody>
      </p:sp>
    </p:spTree>
    <p:extLst>
      <p:ext uri="{BB962C8B-B14F-4D97-AF65-F5344CB8AC3E}">
        <p14:creationId xmlns:p14="http://schemas.microsoft.com/office/powerpoint/2010/main" val="39742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89287"/>
            <a:ext cx="22322480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Salvatur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qered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il-mewt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dawwal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il-ħajja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 tmiem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tal-Evanġelju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970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22-30</a:t>
            </a: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niżlu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Ġerusalemm bdew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16000" b="1" spc="-276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il-patt ta’ qabel, dawk li huma msejħa minn Alla jiksbu l-wirt ta’ dejjem li hu wegħedhom.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Kristu ma daħalx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58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Ġesù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fih lil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Begħelżebul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bis-</a:t>
            </a:r>
            <a:r>
              <a:rPr lang="en-GB" sz="16000" b="1" i="1" spc="-30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GB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b="1" i="1" spc="-30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Prinċep</a:t>
            </a:r>
            <a:r>
              <a:rPr lang="en-GB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tax-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xjaten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qiegħed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ikeċċihom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xjaten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992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sejħilhom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lejh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jkellimhom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bil-parabboli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16000" b="1" spc="-276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94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“Kif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ikeċċi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tinqasam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nfisha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iżżomm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wieqfa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136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familja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tinqasam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nfisha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familja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iżżomm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wieqfa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kieku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mela 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nnifsu</a:t>
            </a:r>
            <a:endParaRPr lang="en-GB" sz="160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1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nfired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imma jkun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wieħed qawwi u</a:t>
            </a:r>
            <a:endParaRPr lang="en-GB" sz="160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41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jaħtaflu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rabat lil dak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il-qawwi;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jaħtafhielu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GB" sz="160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98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jinħafrilhom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9859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jieqaf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maħfra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79797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fih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ħażin”.</a:t>
            </a:r>
            <a:endParaRPr lang="en-GB" sz="160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2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f’santwarju magħmul b’idejn il-bnedmin li hu biss xbieha tas-santwarju veru, imma daħal fis-sema stess, biex issa jidher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7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għalina quddiem Alla.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daħal hemm mhux biex minn żmien għal żmien joffri lilu nnifsu bħalma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l-qassis il-kbir jidħol kull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9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sena fis-santwarju biex joffri demm ħaddieħor. Li kieku kien hekk, kien ikollu jbati ħafna drabi sa mill-ħolqien tad-dinja.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8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Iżda issa deher darba għal dejjem, meta waslet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il-milja taż-żminijiet, biex ineħħi d-dnub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bis-sagrifiċċju tiegħu nnifsu.</a:t>
            </a:r>
          </a:p>
        </p:txBody>
      </p:sp>
    </p:spTree>
    <p:extLst>
      <p:ext uri="{BB962C8B-B14F-4D97-AF65-F5344CB8AC3E}">
        <p14:creationId xmlns:p14="http://schemas.microsoft.com/office/powerpoint/2010/main" val="277572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kif hu miktub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għall-bnedmin li għandhom imutu darba biss, u wara dan isir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il-ġudizzju, hekk ukoll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2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Kristu, wara li offra lilu nnifsu darba biss biex jitgħabba bid-dnubiet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tal-kotra, għad jerġa’ jidher darb’oħra, mhux biex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241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625</Words>
  <Application>Microsoft Office PowerPoint</Application>
  <PresentationFormat>Custom</PresentationFormat>
  <Paragraphs>100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38</cp:revision>
  <dcterms:created xsi:type="dcterms:W3CDTF">2008-12-28T11:50:57Z</dcterms:created>
  <dcterms:modified xsi:type="dcterms:W3CDTF">2023-01-05T13:31:23Z</dcterms:modified>
</cp:coreProperties>
</file>