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  <p:sldMasterId id="2147483750" r:id="rId3"/>
  </p:sldMasterIdLst>
  <p:notesMasterIdLst>
    <p:notesMasterId r:id="rId39"/>
  </p:notesMasterIdLst>
  <p:sldIdLst>
    <p:sldId id="280" r:id="rId4"/>
    <p:sldId id="281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10" r:id="rId16"/>
    <p:sldId id="291" r:id="rId17"/>
    <p:sldId id="290" r:id="rId18"/>
    <p:sldId id="311" r:id="rId19"/>
    <p:sldId id="292" r:id="rId20"/>
    <p:sldId id="312" r:id="rId21"/>
    <p:sldId id="294" r:id="rId22"/>
    <p:sldId id="313" r:id="rId23"/>
    <p:sldId id="306" r:id="rId24"/>
    <p:sldId id="314" r:id="rId25"/>
    <p:sldId id="317" r:id="rId26"/>
    <p:sldId id="296" r:id="rId27"/>
    <p:sldId id="318" r:id="rId28"/>
    <p:sldId id="297" r:id="rId29"/>
    <p:sldId id="298" r:id="rId30"/>
    <p:sldId id="299" r:id="rId31"/>
    <p:sldId id="300" r:id="rId32"/>
    <p:sldId id="301" r:id="rId33"/>
    <p:sldId id="320" r:id="rId34"/>
    <p:sldId id="302" r:id="rId35"/>
    <p:sldId id="331" r:id="rId36"/>
    <p:sldId id="308" r:id="rId37"/>
    <p:sldId id="304" r:id="rId38"/>
  </p:sldIdLst>
  <p:sldSz cx="23399750" cy="125999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028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05712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0856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41142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5142814" algn="l" defTabSz="20571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6171377" algn="l" defTabSz="20571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7199940" algn="l" defTabSz="20571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8228503" algn="l" defTabSz="20571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4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48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0" autoAdjust="0"/>
    <p:restoredTop sz="94660"/>
  </p:normalViewPr>
  <p:slideViewPr>
    <p:cSldViewPr>
      <p:cViewPr varScale="1">
        <p:scale>
          <a:sx n="30" d="100"/>
          <a:sy n="30" d="100"/>
        </p:scale>
        <p:origin x="144" y="1248"/>
      </p:cViewPr>
      <p:guideLst>
        <p:guide orient="horz" pos="3969"/>
        <p:guide pos="74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F06218-E0CB-4215-BB99-93AC21E316B4}" type="datetimeFigureOut">
              <a:rPr lang="en-US"/>
              <a:pPr>
                <a:defRPr/>
              </a:pPr>
              <a:t>1/1/2023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AFF06B-1FDF-4081-A30F-9621ACDB8D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975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fontAlgn="base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fontAlgn="base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fontAlgn="base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fontAlgn="base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2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8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3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60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25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3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23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6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2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35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8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87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53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99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2203-0FBE-44A7-8C1B-93C9E2D72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4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3B02-4C8E-45DD-AA8A-588B3B2A2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FB5D-D0D2-4F2D-AB0C-030B425184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57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542E-9A90-4FFA-B3A7-2CCE293A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46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0D0E-DD4E-4C7D-AFB1-74BE88AD2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490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FC4-A60D-4689-A8C9-562704FE4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41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DAC6-AF76-4D6B-8005-8B9062E93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2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236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28D3-5044-4FCF-9745-2D6D5B55F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783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3117-3291-4518-BF8F-3786550017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102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950-6D9C-4D85-B6C2-901755683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321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977-0537-42B2-9A1B-B0D1CE53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7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5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3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6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6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7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50830BF-B8E2-4ED4-8B8D-D2D309F515D9}" type="slidenum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04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50830BF-B8E2-4ED4-8B8D-D2D309F515D9}" type="slidenum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91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fld id="{4D4C3667-02B0-4679-8D14-B15A0BE17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5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340710" y="607249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0" y="2683644"/>
            <a:ext cx="23399750" cy="723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</a:t>
            </a:r>
            <a:r>
              <a:rPr lang="en-US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mill-I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ttra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lil-Lhud</a:t>
            </a: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Lhud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5, 1-10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441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7534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14755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 kien mismugħ minħabba fil-qima tiegħu lejn Alla. Għad li kien Iben, tgħallem minn dak li bata xi tfisser l-ubbidjenza.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0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330196"/>
            <a:ext cx="2252102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spc="-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U, billi laħaq il-perfezzjoni, </a:t>
            </a: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 awtur tas-salvazzjoni ta’ dejjem għal kull min jisma’ minnu,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9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2560509"/>
            <a:ext cx="2252102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wara li Alla għamlu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l-qassis il-kbir skont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l-ordni ta’ Melkisedek.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97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3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6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13499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Melkisedek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2609" y="1115418"/>
            <a:ext cx="1722779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1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61295"/>
            <a:ext cx="2207434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Oqg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leminti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nqieg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edewwa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mirfes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lejk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555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779714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Inti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Melkisedek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65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35298"/>
            <a:ext cx="2261051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xettru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tal-qawwa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jibg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</a:t>
            </a:r>
            <a:b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Sijon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f’nofs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edewwa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</a:t>
            </a:r>
            <a:endParaRPr lang="en-GB" sz="1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779714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Inti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Melkisedek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808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89287"/>
            <a:ext cx="2261051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 is-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twelidek</a:t>
            </a:r>
            <a:endParaRPr lang="en-GB" sz="1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 l-g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oljiet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imqaddsa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 minn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qabel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seb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endParaRPr lang="en-GB" sz="1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an-nada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nissiltek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13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Ħuti, kull qassis il-kbir meħud minn fost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il-bnedmin, hu mqiegħed għall-bnedmin f’dak li għandu x’jaqsam ma’ Alla,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7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779714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Inti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Melkisedek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86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331442"/>
            <a:ext cx="2261051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alef il-Mulej, u ma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jisg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obx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bi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Melkisedek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113571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923730"/>
            <a:ext cx="23399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Inti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Melkisedek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56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48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769861" y="1330196"/>
            <a:ext cx="2186002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Alla hi 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ajja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qawwija,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arbel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sibijiet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fehmiet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tal-qalb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0422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48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0" y="607249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2267546"/>
            <a:ext cx="23399750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skont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Mk 2, 18-22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84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329402"/>
            <a:ext cx="2243153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Darba </a:t>
            </a:r>
            <a:r>
              <a:rPr lang="en-GB" sz="16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waħda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d-</a:t>
            </a:r>
            <a:r>
              <a:rPr lang="en-GB" sz="16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dixxipli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ta’ Ġwanni u l-</a:t>
            </a:r>
            <a:r>
              <a:rPr lang="en-GB" sz="16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Fariżej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sajmin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GB" sz="16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ġew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6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qalu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lil Ġesù:</a:t>
            </a:r>
          </a:p>
        </p:txBody>
      </p:sp>
    </p:spTree>
    <p:extLst>
      <p:ext uri="{BB962C8B-B14F-4D97-AF65-F5344CB8AC3E}">
        <p14:creationId xmlns:p14="http://schemas.microsoft.com/office/powerpoint/2010/main" val="1902661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828" y="161295"/>
            <a:ext cx="2236009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“Għaliex id-</a:t>
            </a:r>
            <a:r>
              <a:rPr lang="en-GB" sz="16000" b="1" i="1" dirty="0" err="1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dixxipli</a:t>
            </a: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Ġwanni u d-</a:t>
            </a:r>
            <a:r>
              <a:rPr lang="en-GB" sz="16000" b="1" i="1" dirty="0" err="1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dixxipli</a:t>
            </a: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GB" sz="16000" b="1" i="1" dirty="0" err="1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Fariżej</a:t>
            </a: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isumu</a:t>
            </a: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GB" sz="16000" b="1" i="1" dirty="0" err="1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dixxipli</a:t>
            </a: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16000" b="1" i="1" dirty="0" err="1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iegħek</a:t>
            </a: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GB" sz="16000" b="1" i="1" dirty="0" err="1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jsmumux</a:t>
            </a:r>
            <a:r>
              <a:rPr lang="en-GB" sz="16000" b="1" i="1" dirty="0">
                <a:solidFill>
                  <a:srgbClr val="00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866441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36009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Qalilhom Ġesù: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“Huwa l-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bieb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tal-għarus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jsumu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sakemm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għarus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ikun għadu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821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spc="-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biex joffri doni u sagrifiċċji </a:t>
            </a: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għad-dnubiet. Hu dak li jista’ jagħder ’il dawk li ma jafux u li jiżbaljaw, għax huwa mlibbes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21721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Sakemm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ikollhom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għarus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mhumiex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jsumu. Imma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jasal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meta 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għarus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jitteħdilhom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mbagħad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45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isumu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dakinhar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Ħadd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jraqqa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mantar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qadim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b’biċċa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draqq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ġdida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inkella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roqgħa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ġdida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ssellet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45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107306"/>
            <a:ext cx="2268252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l-qadim, u t-tiċrita tikber. U ħadd ma jqiegħed 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l-inbid il-ġdid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f’damiġġani qodma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tal-ġild,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inkella l-inbid jifqa’ 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81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07306"/>
            <a:ext cx="223224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d-damiġġani, 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jintilef kemm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bid u kemm 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id-damiġġani.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Iżda inbid ġdid jitqiegħed f’damiġġani ġodda”</a:t>
            </a:r>
          </a:p>
        </p:txBody>
      </p:sp>
    </p:spTree>
    <p:extLst>
      <p:ext uri="{BB962C8B-B14F-4D97-AF65-F5344CB8AC3E}">
        <p14:creationId xmlns:p14="http://schemas.microsoft.com/office/powerpoint/2010/main" val="1661728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0" y="607249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779714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78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540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329402"/>
            <a:ext cx="2252102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bid-dgħufija; u minħabba f’hekk għandu joffri sagrifiċċji għad-dnubiet tiegħu wkoll,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109" y="107306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bħalma joffrihom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għad-dnubiet tal-poplu.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Ħadd m’għandu jieħu b’idejh dal-ġieħ għalih innifsu, imma biss min hu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14755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msejjaħ minn Alla, sewwasew kif kien</a:t>
            </a:r>
            <a:r>
              <a:rPr lang="en-GB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imsejjaħ Aron. Għax hekk ukoll Kristu ma tax lilu nnifsu l-ġieħ li jkun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6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14755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il-qassis il-kbir, imma dan tahulu Alla, li qallu: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“Ibni int; illum jien nissiltek”. 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 kif jgħid ukoll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2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329402"/>
            <a:ext cx="2252102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band’oħra: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“Int qassis għal dejjem skont l-ordni ta’ Melkisedek”.</a:t>
            </a:r>
          </a:p>
        </p:txBody>
      </p:sp>
    </p:spTree>
    <p:extLst>
      <p:ext uri="{BB962C8B-B14F-4D97-AF65-F5344CB8AC3E}">
        <p14:creationId xmlns:p14="http://schemas.microsoft.com/office/powerpoint/2010/main" val="74764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14755"/>
            <a:ext cx="225210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Meta kien jgħix fuq din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mt-MT" sz="16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l-art, Kristu offra talb u suppliki b’leħen għoli u bid-dmugħ lil dak li seta’ jsalvah mill-mewt. </a:t>
            </a:r>
            <a:endParaRPr lang="en-GB" sz="16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47507"/>
      </p:ext>
    </p:extLst>
  </p:cSld>
  <p:clrMapOvr>
    <a:masterClrMapping/>
  </p:clrMapOvr>
</p:sld>
</file>

<file path=ppt/theme/theme1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581</Words>
  <Application>Microsoft Office PowerPoint</Application>
  <PresentationFormat>Custom</PresentationFormat>
  <Paragraphs>79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Times New Roman</vt:lpstr>
      <vt:lpstr>11_Default Design</vt:lpstr>
      <vt:lpstr>1_Default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Mercieca</dc:creator>
  <cp:lastModifiedBy>Alfred Caruan a</cp:lastModifiedBy>
  <cp:revision>53</cp:revision>
  <dcterms:created xsi:type="dcterms:W3CDTF">2008-12-28T11:50:57Z</dcterms:created>
  <dcterms:modified xsi:type="dcterms:W3CDTF">2023-01-01T07:39:17Z</dcterms:modified>
</cp:coreProperties>
</file>