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89" r:id="rId2"/>
    <p:sldId id="258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290" r:id="rId12"/>
    <p:sldId id="305" r:id="rId13"/>
    <p:sldId id="256" r:id="rId14"/>
    <p:sldId id="306" r:id="rId15"/>
    <p:sldId id="292" r:id="rId16"/>
    <p:sldId id="273" r:id="rId17"/>
    <p:sldId id="321" r:id="rId18"/>
    <p:sldId id="307" r:id="rId19"/>
    <p:sldId id="295" r:id="rId20"/>
    <p:sldId id="308" r:id="rId21"/>
    <p:sldId id="272" r:id="rId22"/>
    <p:sldId id="310" r:id="rId23"/>
    <p:sldId id="309" r:id="rId24"/>
    <p:sldId id="297" r:id="rId25"/>
    <p:sldId id="311" r:id="rId26"/>
    <p:sldId id="312" r:id="rId27"/>
    <p:sldId id="607" r:id="rId28"/>
    <p:sldId id="299" r:id="rId29"/>
    <p:sldId id="608" r:id="rId30"/>
    <p:sldId id="300" r:id="rId31"/>
    <p:sldId id="264" r:id="rId32"/>
    <p:sldId id="609" r:id="rId33"/>
    <p:sldId id="610" r:id="rId34"/>
    <p:sldId id="611" r:id="rId35"/>
    <p:sldId id="612" r:id="rId36"/>
    <p:sldId id="613" r:id="rId37"/>
    <p:sldId id="614" r:id="rId38"/>
    <p:sldId id="615" r:id="rId39"/>
    <p:sldId id="616" r:id="rId40"/>
    <p:sldId id="617" r:id="rId41"/>
    <p:sldId id="618" r:id="rId42"/>
    <p:sldId id="619" r:id="rId43"/>
    <p:sldId id="620" r:id="rId44"/>
    <p:sldId id="621" r:id="rId45"/>
    <p:sldId id="622" r:id="rId46"/>
    <p:sldId id="623" r:id="rId47"/>
    <p:sldId id="624" r:id="rId48"/>
    <p:sldId id="625" r:id="rId49"/>
    <p:sldId id="302" r:id="rId50"/>
    <p:sldId id="301" r:id="rId51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1850"/>
    <a:srgbClr val="0000CC"/>
    <a:srgbClr val="00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102" y="834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37FE8-BB6F-411A-95FB-72929CAF3A3F}" type="datetimeFigureOut">
              <a:rPr lang="en-US" smtClean="0"/>
              <a:pPr/>
              <a:t>1/23/2023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ED30B-61C2-482A-9384-9A9B10D5DA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19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78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28B0C6-1080-45EF-BDF5-077296DACE73}" type="slidenum">
              <a:rPr lang="en-US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8" userDrawn="1">
          <p15:clr>
            <a:srgbClr val="FBAE40"/>
          </p15:clr>
        </p15:guide>
        <p15:guide id="2" pos="737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3059634"/>
            <a:ext cx="2339975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US" sz="16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mill-I</a:t>
            </a:r>
            <a:r>
              <a:rPr lang="en-GB" sz="16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ttra</a:t>
            </a:r>
            <a:r>
              <a:rPr lang="en-GB" sz="16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lil-Lhud</a:t>
            </a: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GB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Lhud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264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198" y="2560509"/>
            <a:ext cx="22575933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bil-ħsieb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huma 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jaslux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għall-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perfezzjoni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mingħajrna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2706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30881"/>
            <a:ext cx="2339975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114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595" y="3995738"/>
            <a:ext cx="2297055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Issaħħu u qawwu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qalbkom, intom ilkoll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tittamaw fil-Mulej</a:t>
            </a:r>
          </a:p>
        </p:txBody>
      </p:sp>
      <p:sp>
        <p:nvSpPr>
          <p:cNvPr id="2" name="Rectangle 1"/>
          <p:cNvSpPr/>
          <p:nvPr/>
        </p:nvSpPr>
        <p:spPr>
          <a:xfrm>
            <a:off x="538635" y="774249"/>
            <a:ext cx="1722779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887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30196"/>
            <a:ext cx="2339975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Kemm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kbir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il-ġid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rfajt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 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jibża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endParaRPr lang="en-GB" sz="16000" spc="-27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31442"/>
            <a:ext cx="2339975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int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ħejjejt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għal 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 jafda f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quddiem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bnedmin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kollha!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79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27586"/>
            <a:ext cx="2339975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Issaħħu u qawwu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qalbkom, intom ilkoll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tittamaw fil-Mulej</a:t>
            </a:r>
          </a:p>
        </p:txBody>
      </p:sp>
    </p:spTree>
    <p:extLst>
      <p:ext uri="{BB962C8B-B14F-4D97-AF65-F5344CB8AC3E}">
        <p14:creationId xmlns:p14="http://schemas.microsoft.com/office/powerpoint/2010/main" val="1489892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547" y="1331442"/>
            <a:ext cx="22431532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ħarsien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kenninhom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kontra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tnassis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bnedmin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109" y="2561303"/>
            <a:ext cx="2243153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għarix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taħbihom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kontra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tqassis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ilsna</a:t>
            </a:r>
            <a:r>
              <a:rPr lang="en-GB" sz="145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27586"/>
            <a:ext cx="2339975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Issaħħu u qawwu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qalbkom, intom ilkoll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tittamaw fil-Mulej</a:t>
            </a:r>
          </a:p>
        </p:txBody>
      </p:sp>
    </p:spTree>
    <p:extLst>
      <p:ext uri="{BB962C8B-B14F-4D97-AF65-F5344CB8AC3E}">
        <p14:creationId xmlns:p14="http://schemas.microsoft.com/office/powerpoint/2010/main" val="3501928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331442"/>
            <a:ext cx="2275452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Imbierek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il-Mulej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 belt qawwija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għamel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miegħi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għeġubijiet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tieba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2491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599" y="9783"/>
            <a:ext cx="22970552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Ħuti,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x’se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ngħid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iżjed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? 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nsibx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żmien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biżżejjed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biex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insemmi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fuq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Gidgħon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Barak,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Sansun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Ġefti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David,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Samwel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profeti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339554"/>
            <a:ext cx="2339975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Issaħħu u qawwu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qalbkom, intom ilkoll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tittamaw fil-Mulej</a:t>
            </a:r>
          </a:p>
        </p:txBody>
      </p:sp>
    </p:spTree>
    <p:extLst>
      <p:ext uri="{BB962C8B-B14F-4D97-AF65-F5344CB8AC3E}">
        <p14:creationId xmlns:p14="http://schemas.microsoft.com/office/powerpoint/2010/main" val="974619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31442"/>
            <a:ext cx="2339975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 għedt fil-fixla 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kelli: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“Ninsab maqtugħ </a:t>
            </a:r>
            <a:endParaRPr lang="en-GB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 taħt għajnejk”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31442"/>
            <a:ext cx="2339975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 i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smajt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leħen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tħannin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tiegħi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sejjaħt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għajnuna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3982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339554"/>
            <a:ext cx="2339975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Issaħħu u qawwu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qalbkom, intom ilkoll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tittamaw fil-Mulej</a:t>
            </a:r>
          </a:p>
        </p:txBody>
      </p:sp>
    </p:spTree>
    <p:extLst>
      <p:ext uri="{BB962C8B-B14F-4D97-AF65-F5344CB8AC3E}">
        <p14:creationId xmlns:p14="http://schemas.microsoft.com/office/powerpoint/2010/main" val="4184928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31442"/>
            <a:ext cx="2339975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Ħobbu l-Mulej, 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ħbieb tiegħu kollha. 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Lit-twajbin iħarishom 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il-Mulej,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180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55578"/>
            <a:ext cx="2339975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 jpattiha sewwa 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 min jimxi 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bil-kburija.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990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771602"/>
            <a:ext cx="2339975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Issaħħu u qawwu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qalbkom, intom ilkoll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tittamaw fil-Mulej</a:t>
            </a:r>
          </a:p>
        </p:txBody>
      </p:sp>
    </p:spTree>
    <p:extLst>
      <p:ext uri="{BB962C8B-B14F-4D97-AF65-F5344CB8AC3E}">
        <p14:creationId xmlns:p14="http://schemas.microsoft.com/office/powerpoint/2010/main" val="220103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7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02631" y="3790821"/>
            <a:ext cx="22394488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Profeta kbir qam fostna,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Alla żar il-poplu tiegħu.</a:t>
            </a:r>
          </a:p>
        </p:txBody>
      </p:sp>
    </p:spTree>
    <p:extLst>
      <p:ext uri="{BB962C8B-B14F-4D97-AF65-F5344CB8AC3E}">
        <p14:creationId xmlns:p14="http://schemas.microsoft.com/office/powerpoint/2010/main" val="3410142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0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599" y="9783"/>
            <a:ext cx="22970552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Bil-qawwa tal-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fidi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huma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rażżnu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saltniet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għamlu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ġustizzja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kisbu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wegħdiet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saddew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ħalq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iljuni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tfew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qawwa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9191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78720"/>
            <a:ext cx="23399750" cy="8640960"/>
          </a:xfrm>
        </p:spPr>
        <p:txBody>
          <a:bodyPr>
            <a:normAutofit lnSpcReduction="10000"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6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mt-MT" sz="1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skont</a:t>
            </a:r>
            <a:r>
              <a:rPr lang="en-GB" sz="1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Mark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5, 1-20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60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spc="-276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0250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F’dak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Ġesù u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dixxipli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waslu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x-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xatt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l-ieħor tal-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baħar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ġew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fil-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pajjiż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Gerasin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Kif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niżel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mid-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dgħajsa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resaq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fuqu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wieħed, li ħareġ mill-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oqbra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li kien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maħkum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minn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spirtu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ħażin. Dan kien jgħammar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fl-oqbra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ħadd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ma kien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jista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jżommu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7646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marbut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anqas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b’katina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għax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bosta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drabi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laħqu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rabtuh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bix-xkiel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bil-ktajjen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hu kien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jaqsam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ktajjen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jkisser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7745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ix-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xkiel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ħadd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kellu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ħila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jżommu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Lejl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nhar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kien 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ħin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kollu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joqgħod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qalb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oqbra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jew fuq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muntanji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jixher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jqatta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40471044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ġismu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biż-żrar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Kif lemaħ lil Ġesù mill-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bogħod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ġera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lejh,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inxteħet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-art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quddiemu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għajjat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b’leħen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qawwi u qallu:</a:t>
            </a:r>
          </a:p>
        </p:txBody>
      </p:sp>
    </p:spTree>
    <p:extLst>
      <p:ext uri="{BB962C8B-B14F-4D97-AF65-F5344CB8AC3E}">
        <p14:creationId xmlns:p14="http://schemas.microsoft.com/office/powerpoint/2010/main" val="39363545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“Aħna </a:t>
            </a:r>
            <a:r>
              <a:rPr lang="en-GB" sz="160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x’għandna</a:t>
            </a:r>
            <a:r>
              <a:rPr lang="en-GB" sz="160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x’naqsmu</a:t>
            </a:r>
            <a:r>
              <a:rPr lang="en-GB" sz="160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Ġesù, Bin Alla l-</a:t>
            </a:r>
            <a:r>
              <a:rPr lang="en-GB" sz="160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Għoli</a:t>
            </a:r>
            <a:r>
              <a:rPr lang="en-GB" sz="160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GB" sz="160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Aħlifli</a:t>
            </a:r>
            <a:r>
              <a:rPr lang="en-GB" sz="160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fuq Alla li ma </a:t>
            </a:r>
            <a:r>
              <a:rPr lang="en-GB" sz="160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taħqarnix</a:t>
            </a:r>
            <a:r>
              <a:rPr lang="en-GB" sz="160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!” </a:t>
            </a:r>
            <a:endParaRPr lang="mt-MT" sz="16000" b="1" i="1" dirty="0">
              <a:solidFill>
                <a:srgbClr val="3818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Għax kien qallu: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5082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Oħroġ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spirtu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ħażin, minn dan 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bniedem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!”.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Imbagħad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staqsieh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X’jismek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?”.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Wieġbu: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8574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Leġjun</a:t>
            </a:r>
            <a:r>
              <a:rPr lang="en-GB" sz="160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jisimni</a:t>
            </a:r>
            <a:r>
              <a:rPr lang="en-GB" sz="160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għax aħna ħafna”. </a:t>
            </a:r>
            <a:endParaRPr lang="mt-MT" sz="16000" b="1" i="1" dirty="0">
              <a:solidFill>
                <a:srgbClr val="3818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beda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jitolbu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bil-ħerqa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biex 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jkeċċihomx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barra mill-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pajjiż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09179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Mela kien hemm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merħla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kbira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qżieqeż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tirgħa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mal-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ġenb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għolja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ispirti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talbuh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ħafna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qalulu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567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599" y="9783"/>
            <a:ext cx="22970552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tan-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nar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ħelsu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minn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xifer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is-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sejf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fiequ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mill-mard,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tqawwew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fit-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taqbid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ħarrbu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eżerċti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barranin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Nisa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ħadu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lura 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mejtin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tagħhom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9041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Ibgħatna</a:t>
            </a:r>
            <a:r>
              <a:rPr lang="en-GB" sz="160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lejn</a:t>
            </a:r>
            <a:r>
              <a:rPr lang="en-GB" sz="160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qżieqeż</a:t>
            </a:r>
            <a:r>
              <a:rPr lang="en-GB" sz="160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</a:t>
            </a:r>
            <a:r>
              <a:rPr lang="en-GB" sz="160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nidħlu</a:t>
            </a:r>
            <a:r>
              <a:rPr lang="en-GB" sz="160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fihom</a:t>
            </a:r>
            <a:r>
              <a:rPr lang="en-GB" sz="160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 </a:t>
            </a:r>
            <a:endParaRPr lang="mt-MT" sz="16000" b="1" i="1" dirty="0">
              <a:solidFill>
                <a:srgbClr val="3818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ħalliehom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imorru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ispirti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ħżiena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ħarġu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daħlu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fil-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qżieqeż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; u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6895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merħla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madwar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elfejn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ras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inxteħtet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għal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ġol-baħar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mill-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għoli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tax-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xaqliba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għerqet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fil-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baħar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3694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Ir-rgħajja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tagħhom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ħarbu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marru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jxerrdu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aħbar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mal-belt u 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irziezet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nies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ġiet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tara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x’ġara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Ġew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ħdejn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Ġesù, u lil dak</a:t>
            </a:r>
          </a:p>
        </p:txBody>
      </p:sp>
    </p:spTree>
    <p:extLst>
      <p:ext uri="{BB962C8B-B14F-4D97-AF65-F5344CB8AC3E}">
        <p14:creationId xmlns:p14="http://schemas.microsoft.com/office/powerpoint/2010/main" val="6888657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qabel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kien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maħkum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mix-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xitan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kellu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leġjun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ġo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fih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rawh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bilqiegħda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liebes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moħħu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f’sikktu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baqgħu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miblugħin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7006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bil-biża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’. In-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nies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raw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ġrajja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qalulhom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x’kien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għadda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minn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għala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imxajtan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qżieqeż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Imbagħad bdew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jitolbuh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1306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ħafna lil Ġesù biex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iwarrab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minn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pajjiżhom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Kif kien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tiela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’ fuq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id-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dgħajsa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dak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qabel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kien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maħkum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mix-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xitan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553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560509"/>
            <a:ext cx="2275452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beda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jitolbu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ħafna biex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iħallih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jibqa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miegħu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Iżda hu 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ħalliehx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qallu:</a:t>
            </a:r>
          </a:p>
        </p:txBody>
      </p:sp>
    </p:spTree>
    <p:extLst>
      <p:ext uri="{BB962C8B-B14F-4D97-AF65-F5344CB8AC3E}">
        <p14:creationId xmlns:p14="http://schemas.microsoft.com/office/powerpoint/2010/main" val="17859856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329402"/>
            <a:ext cx="2275452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“Mur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inġabar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id-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niesek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għidilhom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għamel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miegħek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il-Mulej, u kif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ħenn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għalik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2112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6395" y="1327363"/>
            <a:ext cx="2275452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Dak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telaq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beda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jxandar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fid-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Dekapoli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kemm kien għamel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miegħu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Ġesù.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kulħadd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stagħġeb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53595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07706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094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599" y="9783"/>
            <a:ext cx="22970552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irxuxtati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mill-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mewt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Oħrajn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ħaqruhom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għall-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mewt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għax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irruftaw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ħelsien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biex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jiksbu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qawmien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aħjar.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Oħrajn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sofrew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żebliħ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</a:t>
            </a:r>
          </a:p>
        </p:txBody>
      </p:sp>
    </p:spTree>
    <p:extLst>
      <p:ext uri="{BB962C8B-B14F-4D97-AF65-F5344CB8AC3E}">
        <p14:creationId xmlns:p14="http://schemas.microsoft.com/office/powerpoint/2010/main" val="26190915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49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599" y="9783"/>
            <a:ext cx="22970552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swat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saħansitra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ktajjen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ħabs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mħaġġra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imħanxra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minn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nofshom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maqtula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bis-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sejf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ħarġu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jiġġerrew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imlibbsin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ġlud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522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599" y="9783"/>
            <a:ext cx="22970552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tan-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nagħaġ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tal-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mogħoż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neqsin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minn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kollox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imħabbtin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maħqurin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Id-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dinja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jixirqilha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jkollha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nies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bħal dawn! </a:t>
            </a:r>
          </a:p>
        </p:txBody>
      </p:sp>
    </p:spTree>
    <p:extLst>
      <p:ext uri="{BB962C8B-B14F-4D97-AF65-F5344CB8AC3E}">
        <p14:creationId xmlns:p14="http://schemas.microsoft.com/office/powerpoint/2010/main" val="589548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89287"/>
            <a:ext cx="22610512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Huma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qagħdu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jiġġerrew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fid-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deżert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fuq 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għoljiet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fl-għerien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fl-irkejjen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tal-art. U dawn kollha,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xhieda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tajba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274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30196"/>
            <a:ext cx="22538504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bis-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saħħa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fidi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tagħhom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kisbux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dak li kien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imwiegħed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billi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Alla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rafa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’ xi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ħaġa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aħjar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għalina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74878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Words>805</Words>
  <Application>Microsoft Office PowerPoint</Application>
  <PresentationFormat>Custom</PresentationFormat>
  <Paragraphs>121</Paragraphs>
  <Slides>50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</cp:lastModifiedBy>
  <cp:revision>63</cp:revision>
  <dcterms:created xsi:type="dcterms:W3CDTF">2008-12-28T11:50:57Z</dcterms:created>
  <dcterms:modified xsi:type="dcterms:W3CDTF">2023-01-23T04:46:45Z</dcterms:modified>
</cp:coreProperties>
</file>