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</p:sldMasterIdLst>
  <p:notesMasterIdLst>
    <p:notesMasterId r:id="rId39"/>
  </p:notesMasterIdLst>
  <p:sldIdLst>
    <p:sldId id="609" r:id="rId3"/>
    <p:sldId id="258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297" r:id="rId16"/>
    <p:sldId id="298" r:id="rId17"/>
    <p:sldId id="256" r:id="rId18"/>
    <p:sldId id="290" r:id="rId19"/>
    <p:sldId id="285" r:id="rId20"/>
    <p:sldId id="276" r:id="rId21"/>
    <p:sldId id="299" r:id="rId22"/>
    <p:sldId id="300" r:id="rId23"/>
    <p:sldId id="275" r:id="rId24"/>
    <p:sldId id="301" r:id="rId25"/>
    <p:sldId id="274" r:id="rId26"/>
    <p:sldId id="291" r:id="rId27"/>
    <p:sldId id="302" r:id="rId28"/>
    <p:sldId id="607" r:id="rId29"/>
    <p:sldId id="292" r:id="rId30"/>
    <p:sldId id="608" r:id="rId31"/>
    <p:sldId id="293" r:id="rId32"/>
    <p:sldId id="264" r:id="rId33"/>
    <p:sldId id="279" r:id="rId34"/>
    <p:sldId id="278" r:id="rId35"/>
    <p:sldId id="308" r:id="rId36"/>
    <p:sldId id="294" r:id="rId37"/>
    <p:sldId id="295" r:id="rId38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3" autoAdjust="0"/>
    <p:restoredTop sz="94660"/>
  </p:normalViewPr>
  <p:slideViewPr>
    <p:cSldViewPr>
      <p:cViewPr varScale="1">
        <p:scale>
          <a:sx n="32" d="100"/>
          <a:sy n="32" d="100"/>
        </p:scale>
        <p:origin x="126" y="91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78263-4E22-4FD5-BD6E-BD20532B7237}" type="datetimeFigureOut">
              <a:rPr lang="mt-MT" smtClean="0"/>
              <a:pPr/>
              <a:t>19/01/2023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77F28-B3B0-4285-A4C0-3758E425E7BF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8153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6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9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8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5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2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5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7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74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6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5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77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33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3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5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2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5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8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0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059634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10, 1-10</a:t>
            </a:r>
            <a:endParaRPr lang="en-GB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2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“Sagrifiċċji u offerti, vittmi maħruqa u vittmi 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għad-dnubiet, la ridthom u lanqas għoġbuk”,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0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għalkemm dawn titlobhom il-Liġi. Imbagħad qal: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jien, ġejt biex nagħmel ir-rieda tiegħek”.</a:t>
            </a:r>
          </a:p>
        </p:txBody>
      </p:sp>
    </p:spTree>
    <p:extLst>
      <p:ext uri="{BB962C8B-B14F-4D97-AF65-F5344CB8AC3E}">
        <p14:creationId xmlns:p14="http://schemas.microsoft.com/office/powerpoint/2010/main" val="8057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B’hekk Alla neħħa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s-sagrifiċċji tal-ewwel biex iqiegħed flokhom tat-tieni. Bis-saħħa ta’ din ir-rieda aħna konna mqaddsin,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5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permezz tal-offerta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tal-ġisem ta’ Ġesù Kristu magħmula darba għal dejjem.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9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0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14" y="4071683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Hawn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ir-rieda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593" y="1043410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4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1331442"/>
            <a:ext cx="2225047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Ittamajt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b’tama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1331442"/>
            <a:ext cx="2232248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Qegħedli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fommi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ġdida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68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37448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Hawn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ir-rieda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71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650" y="89287"/>
            <a:ext cx="22106457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axxaqx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b’sagrifiċċji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offert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widnejja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inti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ftaħtli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Ħuti, il-Liġi ta’ Mosè, billi għandha biss id-dell tal-ġid li għandu jiġi, u mhux dan l-istess ġid, lil dawk li jersqu qrib lejn Alla ma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79" y="1403450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tlabtnix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vittmi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ħruq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tat-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tpattija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23776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37448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Hawn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ir-rieda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18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298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Xandart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il-ġustizzja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f’ġemgħa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fftejja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żammejthomx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magħluqa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Mulej, dan int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tafu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37448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Hawn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ir-rieda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842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ħbejtx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il-ġustizzja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fedeltà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abbarthom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2555578"/>
            <a:ext cx="228265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bejtx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fedeltà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82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37448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Hawn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ir-rieda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260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89287"/>
            <a:ext cx="23399750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Infaħħrek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Missier, </a:t>
            </a:r>
            <a:b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 is-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l-art, </a:t>
            </a:r>
            <a:b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inti dawn </a:t>
            </a:r>
            <a:b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wejje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 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tas-Saltna </a:t>
            </a:r>
            <a:b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wrejthom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kejknin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71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tista’ qatt tagħmilhom perfetti bis-saħħa ta’ dawk is-sagrifiċċji li huma joffru bla waqfien minn sena għal sena.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00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113647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3, 31-35.</a:t>
            </a: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51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7279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ħutu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baqgħu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barra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bagħtu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jsejħulu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il-ħin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bilqiegħda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160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ommok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ħutek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barra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jriduk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weġibhom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35298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dawwar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ħarstu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fuq dawk li kien hemm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bilqiegħda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“Dawn, ara,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ir-rieda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0351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19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kieku kien hekk, dawk li jagħtu l-kult lil Alla ma kinux forsi jwaqqfuhom dawn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is-sagrifiċċji kieku kienu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9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jħossu ruħhom bla dnubiet u mnaddfin minnhom darba għal dejjem?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Għall-kuntrarju, b’dawn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l-istess sagrifiċċji ssir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8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it-tifkira tad-dnubiet minn sena għal oħra. Għax ma jistax ikun li d-demm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tal-gniedes u tal-mogħoż ineħħi d-dnubiet.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2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Għalhekk Kristu meta daħal fid-dinja qal: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“Sagrifiċċju u offerta int ma ridtx,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ġisem int ħejjejt għalija;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00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vittmi maħruqa u vittmi 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għad-dnubiet lilek ma għoġbukx.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Jien imbagħad għedt: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3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jien, ġejt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nagħmel ir-rieda tiegħek, o Alla,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fil-ktieb hemm miktub fuqi”.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L-ewwel qal: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5647"/>
      </p:ext>
    </p:extLst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8752</TotalTime>
  <Words>577</Words>
  <Application>Microsoft Office PowerPoint</Application>
  <PresentationFormat>Custom</PresentationFormat>
  <Paragraphs>98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11_Default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42</cp:revision>
  <dcterms:created xsi:type="dcterms:W3CDTF">2008-12-28T11:50:57Z</dcterms:created>
  <dcterms:modified xsi:type="dcterms:W3CDTF">2023-01-19T19:07:12Z</dcterms:modified>
</cp:coreProperties>
</file>