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  <p:sldMasterId id="2147483733" r:id="rId2"/>
  </p:sldMasterIdLst>
  <p:notesMasterIdLst>
    <p:notesMasterId r:id="rId39"/>
  </p:notesMasterIdLst>
  <p:sldIdLst>
    <p:sldId id="283" r:id="rId3"/>
    <p:sldId id="258" r:id="rId4"/>
    <p:sldId id="273" r:id="rId5"/>
    <p:sldId id="272" r:id="rId6"/>
    <p:sldId id="271" r:id="rId7"/>
    <p:sldId id="270" r:id="rId8"/>
    <p:sldId id="269" r:id="rId9"/>
    <p:sldId id="306" r:id="rId10"/>
    <p:sldId id="268" r:id="rId11"/>
    <p:sldId id="267" r:id="rId12"/>
    <p:sldId id="294" r:id="rId13"/>
    <p:sldId id="305" r:id="rId14"/>
    <p:sldId id="280" r:id="rId15"/>
    <p:sldId id="295" r:id="rId16"/>
    <p:sldId id="256" r:id="rId17"/>
    <p:sldId id="293" r:id="rId18"/>
    <p:sldId id="284" r:id="rId19"/>
    <p:sldId id="275" r:id="rId20"/>
    <p:sldId id="296" r:id="rId21"/>
    <p:sldId id="297" r:id="rId22"/>
    <p:sldId id="274" r:id="rId23"/>
    <p:sldId id="298" r:id="rId24"/>
    <p:sldId id="299" r:id="rId25"/>
    <p:sldId id="302" r:id="rId26"/>
    <p:sldId id="287" r:id="rId27"/>
    <p:sldId id="303" r:id="rId28"/>
    <p:sldId id="288" r:id="rId29"/>
    <p:sldId id="264" r:id="rId30"/>
    <p:sldId id="307" r:id="rId31"/>
    <p:sldId id="279" r:id="rId32"/>
    <p:sldId id="277" r:id="rId33"/>
    <p:sldId id="289" r:id="rId34"/>
    <p:sldId id="276" r:id="rId35"/>
    <p:sldId id="304" r:id="rId36"/>
    <p:sldId id="291" r:id="rId37"/>
    <p:sldId id="292" r:id="rId38"/>
  </p:sldIdLst>
  <p:sldSz cx="23399750" cy="12599988"/>
  <p:notesSz cx="6858000" cy="9144000"/>
  <p:defaultTextStyle>
    <a:defPPr>
      <a:defRPr lang="en-US"/>
    </a:defPPr>
    <a:lvl1pPr marL="0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1pPr>
    <a:lvl2pPr marL="1028563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2pPr>
    <a:lvl3pPr marL="2057126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3pPr>
    <a:lvl4pPr marL="3085689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4pPr>
    <a:lvl5pPr marL="4114251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CC"/>
    <a:srgbClr val="FF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5" autoAdjust="0"/>
    <p:restoredTop sz="94660"/>
  </p:normalViewPr>
  <p:slideViewPr>
    <p:cSldViewPr>
      <p:cViewPr varScale="1">
        <p:scale>
          <a:sx n="33" d="100"/>
          <a:sy n="33" d="100"/>
        </p:scale>
        <p:origin x="126" y="1122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5F769-F0A6-4F79-9DCC-C78CBAD7D970}" type="datetimeFigureOut">
              <a:rPr lang="mt-MT" smtClean="0"/>
              <a:pPr/>
              <a:t>01/01/2023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t-M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92841-1FFF-4ED0-A8EF-D491FC65BBCF}" type="slidenum">
              <a:rPr lang="mt-MT" smtClean="0"/>
              <a:pPr/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22021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28B0C6-1080-45EF-BDF5-077296DACE73}" type="slidenum">
              <a:rPr lang="en-US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78A53-26C0-4470-A5A0-84F819A1A7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23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20423-5420-4B4D-B540-3A8306F773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55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D57CC-8E03-43E0-8B49-437A6D5E20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515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E2203-0FBE-44A7-8C1B-93C9E2D72E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24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B3B02-4C8E-45DD-AA8A-588B3B2A29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28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1FB5D-D0D2-4F2D-AB0C-030B425184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9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C542E-9A90-4FFA-B3A7-2CCE293AB5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062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A0D0E-DD4E-4C7D-AFB1-74BE88AD26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64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27FC4-A60D-4689-A8C9-562704FE4E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8737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0DAC6-AF76-4D6B-8005-8B9062E931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959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828D3-5044-4FCF-9745-2D6D5B55F9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08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C2BEF-CF71-41C5-AAF5-D0A6C88617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7756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23117-3291-4518-BF8F-3786550017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8210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FB950-6D9C-4D85-B6C2-901755683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9312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7977-0537-42B2-9A1B-B0D1CE536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5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EC21-6F88-4435-BD4E-8FDEA5F547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6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ED78-8231-4C29-9F82-3BC663E274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96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21EA3-8400-41D6-BCFC-8740E06E4F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40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077B3-35DE-4D44-BE8D-171D009D42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3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D0332-EB66-47D3-9B3A-F1EE0A53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74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0BC80-29CC-4AD0-A513-FF29380709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69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2F506-86C7-4E90-BAF1-89E966AD02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56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572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/>
            </a:lvl1pPr>
          </a:lstStyle>
          <a:p>
            <a:pPr>
              <a:defRPr/>
            </a:pPr>
            <a:fld id="{850830BF-B8E2-4ED4-8B8D-D2D309F515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83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572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2572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2572">
                <a:latin typeface="+mn-lt"/>
                <a:cs typeface="+mn-cs"/>
              </a:defRPr>
            </a:lvl1pPr>
          </a:lstStyle>
          <a:p>
            <a:pPr>
              <a:defRPr/>
            </a:pPr>
            <a:fld id="{4D4C3667-02B0-4679-8D14-B15A0BE17B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21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-16917" y="3316792"/>
            <a:ext cx="23399750" cy="723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</a:t>
            </a:r>
            <a:r>
              <a:rPr lang="en-US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mill-I</a:t>
            </a:r>
            <a:r>
              <a:rPr lang="en-GB" sz="1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ttra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GB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lil-</a:t>
            </a:r>
            <a:r>
              <a:rPr lang="en-GB" sz="16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Lhud</a:t>
            </a:r>
            <a:endParaRPr lang="en-GB" sz="1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10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Lhud</a:t>
            </a: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6, 10-20</a:t>
            </a:r>
          </a:p>
          <a:p>
            <a:pPr algn="ctr"/>
            <a:endParaRPr lang="en-GB" sz="441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483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627" y="107306"/>
            <a:ext cx="2252045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it-IT" sz="16000" dirty="0">
                <a:latin typeface="Times New Roman" pitchFamily="18" charset="0"/>
                <a:cs typeface="Times New Roman" pitchFamily="18" charset="0"/>
              </a:rPr>
              <a:t>jagħtu xhieda li Alla ma</a:t>
            </a:r>
          </a:p>
          <a:p>
            <a:r>
              <a:rPr lang="en-US" sz="16000" dirty="0">
                <a:latin typeface="Times New Roman" pitchFamily="18" charset="0"/>
                <a:cs typeface="Times New Roman" pitchFamily="18" charset="0"/>
              </a:rPr>
              <a:t>jigdibx, 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aħna, li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sibna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mt-MT" sz="16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kenn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ikollna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qalbna</a:t>
            </a:r>
            <a:endParaRPr lang="mt-MT" sz="16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qawwija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sewwa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niksbu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t-tama li hemm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lesta</a:t>
            </a:r>
            <a:endParaRPr lang="mt-MT" sz="1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5547" y="107306"/>
            <a:ext cx="22360094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alina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Din it-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tama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hija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għalina</a:t>
            </a:r>
            <a:endParaRPr lang="mt-MT" sz="16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bħal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ankra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tar-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ruħ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sħiħa u qawwija;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biha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aħna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nidħlu</a:t>
            </a:r>
            <a:endParaRPr lang="en-GB" sz="16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ġewwa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mill-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velu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fejn</a:t>
            </a:r>
            <a:endParaRPr lang="mt-MT" sz="16000" dirty="0" err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945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9828" y="107306"/>
            <a:ext cx="22360094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qabilna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daħal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Ġesù 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għalina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meta sar għal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dejjem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qassis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kbir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skont l-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ordni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Melkisedek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mt-MT" sz="16000" dirty="0" err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945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Text Box 3"/>
          <p:cNvSpPr txBox="1">
            <a:spLocks noChangeArrowheads="1"/>
          </p:cNvSpPr>
          <p:nvPr/>
        </p:nvSpPr>
        <p:spPr bwMode="auto">
          <a:xfrm>
            <a:off x="0" y="3779714"/>
            <a:ext cx="2339975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mt-MT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roddu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938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830" y="5003850"/>
            <a:ext cx="23399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Il-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jiftakar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dejjem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fil-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patt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tiegħu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2569" y="971402"/>
            <a:ext cx="17227793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809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4779" y="1329402"/>
            <a:ext cx="19730191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Irrodd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ħajr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lill-Mulej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b’qalbi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kollha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fil-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laqgħa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tat-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tajbin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flimkien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miġbura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8635" y="1329402"/>
            <a:ext cx="22322480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Kbar huma l-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għemejjel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Ifittxhuhom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dawk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kollha</a:t>
            </a:r>
            <a:endParaRPr lang="en-GB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jitgħaxxqu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bihom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6067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779714"/>
            <a:ext cx="23399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Il-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jiftakar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dejjem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fil-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patt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tiegħu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295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627" y="2656656"/>
            <a:ext cx="2239448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Waqqaf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tifkira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bl-għeġubijiet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twajjeb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ħanin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il-Mulej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631" y="1330196"/>
            <a:ext cx="22394488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 jagħti l-</a:t>
            </a:r>
            <a:r>
              <a:rPr lang="mt-MT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ħajxien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jibża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minnu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jiftakar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għal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dejjem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fil-patt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1688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109" y="89287"/>
            <a:ext cx="2252102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Ħuti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Alla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mhux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jkun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mt-MT" sz="16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hekk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inġust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jinsa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dak li intom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għamiltu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u </a:t>
            </a: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imħabba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wrejtu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lejn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ismu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meta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qdejtu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u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779714"/>
            <a:ext cx="23399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Il-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jiftakar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dejjem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fil-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patt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tiegħu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794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631" y="1330196"/>
            <a:ext cx="22394488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Bagħat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jifdi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lill-poplu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waqqaf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dejjem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il-patt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4639" y="1330196"/>
            <a:ext cx="22250472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Qaddis u tal-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biża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b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ismu</a:t>
            </a: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GB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dejjem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jibqa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tifħir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67926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779714"/>
            <a:ext cx="23399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Il-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jiftakar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dejjem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fil-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patt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tiegħu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085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83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69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466627" y="89287"/>
            <a:ext cx="22466496" cy="12403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Sidna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Ġesù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jdawlilkom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għajnejn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qalbkom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biex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tagħrfu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x’inhi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t-tama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tas-sejħa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tagħkom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38508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83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69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-37429" y="2202203"/>
            <a:ext cx="23399750" cy="901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16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Qari</a:t>
            </a:r>
            <a:r>
              <a:rPr lang="en-GB" sz="1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mill-Evan</a:t>
            </a:r>
            <a:r>
              <a:rPr lang="mt-MT" sz="1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ġ</a:t>
            </a:r>
            <a:r>
              <a:rPr lang="en-GB" sz="1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el</a:t>
            </a:r>
            <a:r>
              <a:rPr lang="mt-MT" sz="1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ju skont</a:t>
            </a:r>
            <a:endParaRPr lang="en-GB" sz="16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16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San </a:t>
            </a:r>
            <a:r>
              <a:rPr lang="mt-MT" sz="16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Mark</a:t>
            </a:r>
            <a:endParaRPr lang="en-GB" sz="16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Mk 2, 23-28.</a:t>
            </a:r>
          </a:p>
          <a:p>
            <a:pPr algn="ctr"/>
            <a:r>
              <a:rPr lang="en-GB" sz="16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Glorja</a:t>
            </a:r>
            <a:r>
              <a:rPr lang="en-GB" sz="16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6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Mulej</a:t>
            </a:r>
            <a:endParaRPr lang="en-GB" sz="16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2275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1086" y="2560509"/>
            <a:ext cx="22377577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F’dak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ż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ż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mien,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f’jum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s-Sibt</a:t>
            </a: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Ġesù kien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għaddej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minn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għalqa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miżrugħa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1086" y="2560509"/>
            <a:ext cx="22377577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d-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dixxipli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tiegħu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huma u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mexjin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bdew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jaqtgħu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s-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sbul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15158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5547" y="179314"/>
            <a:ext cx="22288656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għadkom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taqdu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lill-qaddisin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Imma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jiena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nixtieq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li kull wieħed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minnkom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juri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istess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ħerqa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biex it-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tama</a:t>
            </a:r>
            <a:endParaRPr lang="en-GB" sz="1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1266" y="107306"/>
            <a:ext cx="22217218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U l-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Fariżej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staqsewh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GB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Ara</a:t>
            </a:r>
            <a:r>
              <a:rPr lang="en-GB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GB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Għaliex</a:t>
            </a:r>
            <a:r>
              <a:rPr lang="en-GB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qegħdin</a:t>
            </a:r>
            <a:r>
              <a:rPr lang="en-GB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jagħmlu</a:t>
            </a:r>
            <a:r>
              <a:rPr lang="en-GB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dak</a:t>
            </a:r>
            <a:r>
              <a:rPr lang="en-GB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 ma </a:t>
            </a:r>
            <a:r>
              <a:rPr lang="en-GB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jiswiex</a:t>
            </a:r>
            <a:r>
              <a:rPr lang="en-GB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nhar</a:t>
            </a:r>
            <a:r>
              <a:rPr lang="en-GB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GB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Sibt</a:t>
            </a:r>
            <a:r>
              <a:rPr lang="en-GB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?”</a:t>
            </a: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qalilhom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627" y="107306"/>
            <a:ext cx="22394488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Qatt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qrajtu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x’għamel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David meta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kien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fil-ħtieġa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ħadu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ġuħ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dawk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kienu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miegħu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kif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daħal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fid-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ta’ Alla,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5547" y="107306"/>
            <a:ext cx="22288656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żmien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qassis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kbir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Abjatar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kiel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ħobż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tal-pre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ż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enza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quddiem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il-Mulej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li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ħadd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ma </a:t>
            </a: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kien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jista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jieklu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ħlief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84735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806" y="1330196"/>
            <a:ext cx="22306138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qassisin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ta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minnu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wkoll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kien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miegħu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?”</a:t>
            </a: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U qalilhom: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5547" y="107306"/>
            <a:ext cx="22217218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“Is-Sibt kien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magħmul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bniedem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mhux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bniedem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għas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-Sibt</a:t>
            </a: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Għalhekk Bin il-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bniedem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tas-Sibt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ukoll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huwa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sid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.”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0" y="3779714"/>
            <a:ext cx="2339975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1124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4682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109" y="107306"/>
            <a:ext cx="2243153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tagħkom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milja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tag</a:t>
            </a: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ha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sal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-a</a:t>
            </a: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ħħ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ar. </a:t>
            </a: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Ma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nixtiq</a:t>
            </a: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kom</a:t>
            </a: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taqg</a:t>
            </a: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u  </a:t>
            </a:r>
          </a:p>
          <a:p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fl-għażż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imma li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ħi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xu fuq</a:t>
            </a:r>
            <a:r>
              <a:rPr lang="en-US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eżempju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ta’ dawk li</a:t>
            </a:r>
            <a:endParaRPr lang="mt-MT" sz="1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5547" y="107306"/>
            <a:ext cx="2243153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bil-fidi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u s-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sabar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jiksbu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wegħdiet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Meta Alla għamel </a:t>
            </a: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wegħda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lil Abraham,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billi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kienx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hemm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aqwa</a:t>
            </a:r>
            <a:endParaRPr lang="en-GB" sz="140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506" y="107306"/>
            <a:ext cx="22915641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minnu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biex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jaħlef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bih,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ħalef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bih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innifsu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qal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Inwiegħed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tassew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nimliek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b’kull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barka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GB" sz="16000" b="1" i="1" spc="-3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nkattarlek</a:t>
            </a:r>
            <a:r>
              <a:rPr lang="en-GB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nislek </a:t>
            </a:r>
            <a:r>
              <a:rPr lang="en-GB" sz="16000" b="1" i="1" spc="-3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bil-bosta</a:t>
            </a:r>
            <a:r>
              <a:rPr lang="en-GB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5547" y="107306"/>
            <a:ext cx="22217218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Hekk Abraham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kiseb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wegħda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wara li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stenna</a:t>
            </a:r>
            <a:endParaRPr lang="en-GB" sz="16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bis-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sabar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. Il-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bnedmin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jaħilfu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b’min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hu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aqwa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minnhom, u l-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ġurament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li</a:t>
            </a:r>
            <a:endParaRPr lang="mt-MT" sz="1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611" y="107306"/>
            <a:ext cx="22826536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jsaħħaħ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kliemhom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jaqtgħalhom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kull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kwistjoni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. U hekk Alla, meta</a:t>
            </a:r>
            <a:endParaRPr lang="mt-MT" sz="16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lill-werrieta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tal-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wegħda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ried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jurihom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b’mod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aktar</a:t>
            </a:r>
            <a:endParaRPr lang="mt-MT" sz="1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100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5547" y="107306"/>
            <a:ext cx="22288656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qawwi li r-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rieda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tiegħu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titbiddilx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rabat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lilu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nnifsu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b’ġurament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biex bis-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saħħa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żewġ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atti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li ma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jitre</a:t>
            </a: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ġġ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ux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lura, u li</a:t>
            </a:r>
            <a:endParaRPr lang="mt-MT" sz="1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576</Words>
  <Application>Microsoft Office PowerPoint</Application>
  <PresentationFormat>Custom</PresentationFormat>
  <Paragraphs>98</Paragraphs>
  <Slides>36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Times New Roman</vt:lpstr>
      <vt:lpstr>12_Default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Mercieca</dc:creator>
  <cp:lastModifiedBy>Alfred Caruan a</cp:lastModifiedBy>
  <cp:revision>55</cp:revision>
  <dcterms:created xsi:type="dcterms:W3CDTF">2008-12-28T11:50:57Z</dcterms:created>
  <dcterms:modified xsi:type="dcterms:W3CDTF">2023-01-01T14:32:53Z</dcterms:modified>
</cp:coreProperties>
</file>