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1"/>
  </p:notesMasterIdLst>
  <p:sldIdLst>
    <p:sldId id="288" r:id="rId3"/>
    <p:sldId id="258" r:id="rId4"/>
    <p:sldId id="323" r:id="rId5"/>
    <p:sldId id="324" r:id="rId6"/>
    <p:sldId id="325" r:id="rId7"/>
    <p:sldId id="326" r:id="rId8"/>
    <p:sldId id="327" r:id="rId9"/>
    <p:sldId id="289" r:id="rId10"/>
    <p:sldId id="304" r:id="rId11"/>
    <p:sldId id="256" r:id="rId12"/>
    <p:sldId id="300" r:id="rId13"/>
    <p:sldId id="291" r:id="rId14"/>
    <p:sldId id="272" r:id="rId15"/>
    <p:sldId id="328" r:id="rId16"/>
    <p:sldId id="271" r:id="rId17"/>
    <p:sldId id="329" r:id="rId18"/>
    <p:sldId id="270" r:id="rId19"/>
    <p:sldId id="301" r:id="rId20"/>
    <p:sldId id="330" r:id="rId21"/>
    <p:sldId id="607" r:id="rId22"/>
    <p:sldId id="316" r:id="rId23"/>
    <p:sldId id="608" r:id="rId24"/>
    <p:sldId id="296" r:id="rId25"/>
    <p:sldId id="264" r:id="rId26"/>
    <p:sldId id="609" r:id="rId27"/>
    <p:sldId id="610" r:id="rId28"/>
    <p:sldId id="611" r:id="rId29"/>
    <p:sldId id="612" r:id="rId30"/>
    <p:sldId id="613" r:id="rId31"/>
    <p:sldId id="614" r:id="rId32"/>
    <p:sldId id="615" r:id="rId33"/>
    <p:sldId id="616" r:id="rId34"/>
    <p:sldId id="617" r:id="rId35"/>
    <p:sldId id="618" r:id="rId36"/>
    <p:sldId id="619" r:id="rId37"/>
    <p:sldId id="620" r:id="rId38"/>
    <p:sldId id="621" r:id="rId39"/>
    <p:sldId id="622" r:id="rId40"/>
    <p:sldId id="623" r:id="rId41"/>
    <p:sldId id="624" r:id="rId42"/>
    <p:sldId id="625" r:id="rId43"/>
    <p:sldId id="626" r:id="rId44"/>
    <p:sldId id="627" r:id="rId45"/>
    <p:sldId id="628" r:id="rId46"/>
    <p:sldId id="629" r:id="rId47"/>
    <p:sldId id="630" r:id="rId48"/>
    <p:sldId id="299" r:id="rId49"/>
    <p:sldId id="298" r:id="rId50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542A00"/>
    <a:srgbClr val="663300"/>
    <a:srgbClr val="0000CC"/>
    <a:srgbClr val="006600"/>
    <a:srgbClr val="8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102" y="83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A469F-D15C-4225-9F7B-3023FE93A872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26398-35D0-44E5-964A-DBAC61D147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2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78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28B0C6-1080-45EF-BDF5-077296DACE73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15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72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72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90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7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01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09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1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67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46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8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5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25302" y="3022967"/>
            <a:ext cx="2314914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mill-I</a:t>
            </a:r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ttra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lil-Lhud</a:t>
            </a: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Lhud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3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1330196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rodd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il-wegħdiet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jibżgħu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ieklu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l-fqajrin 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jixbgħu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31442"/>
            <a:ext cx="2253850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ifaħħru l-Mulej dawk 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jfittxuh.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tgħix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qalbhom għal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6971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607" y="3791615"/>
            <a:ext cx="228265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Ifaħħruk, Mulej,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 li jfittxuk</a:t>
            </a:r>
          </a:p>
        </p:txBody>
      </p:sp>
    </p:spTree>
    <p:extLst>
      <p:ext uri="{BB962C8B-B14F-4D97-AF65-F5344CB8AC3E}">
        <p14:creationId xmlns:p14="http://schemas.microsoft.com/office/powerpoint/2010/main" val="827891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68252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Jiftakru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truf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kollha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tal-art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jerġgħu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lejn 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jinxteħtu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razez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kollha tal-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ġnus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607" y="3791615"/>
            <a:ext cx="228265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Ifaħħruk, Mulej,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 li jfittxuk</a:t>
            </a:r>
          </a:p>
        </p:txBody>
      </p:sp>
    </p:spTree>
    <p:extLst>
      <p:ext uri="{BB962C8B-B14F-4D97-AF65-F5344CB8AC3E}">
        <p14:creationId xmlns:p14="http://schemas.microsoft.com/office/powerpoint/2010/main" val="2580152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29402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qimu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bnedmin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jmutu;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jmil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ll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ġot-trab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607" y="3791615"/>
            <a:ext cx="228265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Ifaħħruk, Mulej,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 li jfittxuk</a:t>
            </a:r>
          </a:p>
        </p:txBody>
      </p:sp>
    </p:spTree>
    <p:extLst>
      <p:ext uri="{BB962C8B-B14F-4D97-AF65-F5344CB8AC3E}">
        <p14:creationId xmlns:p14="http://schemas.microsoft.com/office/powerpoint/2010/main" val="2492731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1442"/>
            <a:ext cx="2246649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ħalih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tgħix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ruħ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i,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jaqdi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tiegħi.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Ixandru ’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 Sidi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lin-nisel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għad jigi,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35" y="2627586"/>
            <a:ext cx="22394488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xandru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ġustizzja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jitwieled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GB" sz="14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mt-MT" sz="14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 għamlu </a:t>
            </a:r>
            <a:r>
              <a:rPr lang="en-GB" sz="14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4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mt-MT" sz="14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</a:t>
            </a:r>
            <a:endParaRPr lang="en-GB" sz="14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820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607" y="3791615"/>
            <a:ext cx="228265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Ifaħħruk, Mulej,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 li jfittxuk</a:t>
            </a:r>
          </a:p>
        </p:txBody>
      </p:sp>
    </p:spTree>
    <p:extLst>
      <p:ext uri="{BB962C8B-B14F-4D97-AF65-F5344CB8AC3E}">
        <p14:creationId xmlns:p14="http://schemas.microsoft.com/office/powerpoint/2010/main" val="352961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0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Ħuti, ladarba aħna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wkoll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għandna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madwarna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sħaba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hekk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xhieda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ejjew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inwarrbu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kull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xkiel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kull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dnub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malajr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2631" y="2627586"/>
            <a:ext cx="22394488" cy="747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 </a:t>
            </a:r>
            <a:r>
              <a:rPr lang="mt-MT" sz="16000" spc="-27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rafa’ fuqu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6000" spc="-27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d-dgħufija tagħna, </a:t>
            </a:r>
            <a:r>
              <a:rPr lang="mt-MT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tgħabba bil-mard tagħna.</a:t>
            </a:r>
          </a:p>
        </p:txBody>
      </p:sp>
    </p:spTree>
    <p:extLst>
      <p:ext uri="{BB962C8B-B14F-4D97-AF65-F5344CB8AC3E}">
        <p14:creationId xmlns:p14="http://schemas.microsoft.com/office/powerpoint/2010/main" val="389027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9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81507"/>
            <a:ext cx="23399750" cy="9543023"/>
          </a:xfrm>
        </p:spPr>
        <p:txBody>
          <a:bodyPr>
            <a:normAutofit lnSpcReduction="10000"/>
          </a:bodyPr>
          <a:lstStyle/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5, 21-43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874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89287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F’dak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wara li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raġa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qasam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bid-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dgħajsa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għax-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xatt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l-ieħor, waqt li kien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ħdejn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baħar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inġabret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madwaru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89287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kotra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ġie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wieħed mill-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kapijiet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tas-sinagoga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jismu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Ġajru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Dan,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malli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rah,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inxteħet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f’riġlejh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talbu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ħafna u</a:t>
            </a:r>
          </a:p>
        </p:txBody>
      </p:sp>
    </p:spTree>
    <p:extLst>
      <p:ext uri="{BB962C8B-B14F-4D97-AF65-F5344CB8AC3E}">
        <p14:creationId xmlns:p14="http://schemas.microsoft.com/office/powerpoint/2010/main" val="2298251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89287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qallu: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“Binti ż-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żgħira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waslet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fl-aħħar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ejja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qiegħed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idejk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fuqha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ħalli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tfiq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tgħix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79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89287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telaq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b’kotra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miexja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warajh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kulħadd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iross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kien hemm mara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ilha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tnax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-il sena</a:t>
            </a:r>
          </a:p>
        </p:txBody>
      </p:sp>
    </p:spTree>
    <p:extLst>
      <p:ext uri="{BB962C8B-B14F-4D97-AF65-F5344CB8AC3E}">
        <p14:creationId xmlns:p14="http://schemas.microsoft.com/office/powerpoint/2010/main" val="3242440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89287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sħaħ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tbati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bit-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tnixxija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tad-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demm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Kienet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batiet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wisq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taħt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ħafna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tobba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nefqet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kulma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kellha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mhux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biss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swielha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xejn, </a:t>
            </a:r>
          </a:p>
        </p:txBody>
      </p:sp>
    </p:spTree>
    <p:extLst>
      <p:ext uri="{BB962C8B-B14F-4D97-AF65-F5344CB8AC3E}">
        <p14:creationId xmlns:p14="http://schemas.microsoft.com/office/powerpoint/2010/main" val="1913447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89287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imma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marret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għall-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agħar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Meta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semgħet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b’Ġesù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ġiet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folla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resqet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minn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warajh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messitlu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mantar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għax</a:t>
            </a:r>
          </a:p>
        </p:txBody>
      </p:sp>
    </p:spTree>
    <p:extLst>
      <p:ext uri="{BB962C8B-B14F-4D97-AF65-F5344CB8AC3E}">
        <p14:creationId xmlns:p14="http://schemas.microsoft.com/office/powerpoint/2010/main" val="4154590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0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ifixkilna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b’qalbna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qawwija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nibqgħu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niġru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triq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prova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għandna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quddiemna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inżommu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għajnejna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merfugħa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lejn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747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214" y="1330196"/>
            <a:ext cx="22287901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“Jekk </a:t>
            </a:r>
            <a:r>
              <a:rPr lang="en-GB" sz="16000" b="1" i="1" dirty="0" err="1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immiss</a:t>
            </a:r>
            <a:r>
              <a:rPr lang="en-GB" sz="16000" b="1" i="1" dirty="0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imqar</a:t>
            </a:r>
            <a:r>
              <a:rPr lang="en-GB" sz="16000" b="1" i="1" dirty="0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54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mantar</a:t>
            </a:r>
            <a:r>
              <a:rPr lang="en-GB" sz="16000" b="1" i="1" dirty="0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b="1" i="1" dirty="0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nkun</a:t>
            </a:r>
            <a:r>
              <a:rPr lang="en-GB" sz="16000" b="1" i="1" dirty="0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imfejqa</a:t>
            </a:r>
            <a:r>
              <a:rPr lang="en-GB" sz="16000" b="1" i="1" dirty="0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 </a:t>
            </a:r>
            <a:endParaRPr lang="mt-MT" sz="16000" b="1" i="1" dirty="0">
              <a:solidFill>
                <a:srgbClr val="54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04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89287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F’daqqa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waħda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tnixxija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demm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waqfitilha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ġewwa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fiha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ħasset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fieqet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marda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tagħha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minnufih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intebaħ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433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1330196"/>
            <a:ext cx="2282653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bil-qawwa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ħarġet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kotra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staqsa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messli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mantar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qalulu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76969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1329402"/>
            <a:ext cx="2282653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“Qiegħed tara dawn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kollha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jrossu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madwarek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tistaqsi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messni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734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89287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Hu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jħares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madwaru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biex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jara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jilmaħx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lil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għamlet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dan. Imbagħad il-mara,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tirtogħod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bil-biża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għax</a:t>
            </a:r>
          </a:p>
        </p:txBody>
      </p:sp>
    </p:spTree>
    <p:extLst>
      <p:ext uri="{BB962C8B-B14F-4D97-AF65-F5344CB8AC3E}">
        <p14:creationId xmlns:p14="http://schemas.microsoft.com/office/powerpoint/2010/main" val="3626534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1329402"/>
            <a:ext cx="2282653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għarfet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x’kien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ġralha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resqet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inxteħtet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f’riġlejh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stqarritlu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s-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94439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1330196"/>
            <a:ext cx="2282653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“Binti,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fidi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fejqitek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Mur bis-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sliem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imfejqa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08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1330196"/>
            <a:ext cx="2282653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Kif kien għadu jitkellem,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waslu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wħud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tal-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kap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tas-sinagoga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lil dan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qalulu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372753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89287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b="1" i="1" dirty="0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Bintek</a:t>
            </a:r>
            <a:r>
              <a:rPr lang="en-GB" sz="16000" b="1" i="1" dirty="0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mietet</a:t>
            </a:r>
            <a:r>
              <a:rPr lang="en-GB" sz="16000" b="1" i="1" dirty="0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b="1" i="1" dirty="0" err="1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għalfejn</a:t>
            </a:r>
            <a:r>
              <a:rPr lang="en-GB" sz="16000" b="1" i="1" dirty="0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300" dirty="0" err="1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tħabbtu</a:t>
            </a:r>
            <a:r>
              <a:rPr lang="en-GB" sz="16000" b="1" i="1" spc="-300" dirty="0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300" dirty="0" err="1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iżjed</a:t>
            </a:r>
            <a:r>
              <a:rPr lang="en-GB" sz="16000" b="1" i="1" spc="-300" dirty="0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spc="-300" dirty="0">
              <a:solidFill>
                <a:srgbClr val="54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spc="-300" dirty="0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spc="-300" dirty="0" err="1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Imgħallem</a:t>
            </a:r>
            <a:r>
              <a:rPr lang="en-GB" sz="16000" b="1" i="1" spc="-300" dirty="0">
                <a:solidFill>
                  <a:srgbClr val="54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?”. </a:t>
            </a:r>
            <a:endParaRPr lang="mt-MT" sz="16000" b="1" i="1" spc="-300" dirty="0">
              <a:solidFill>
                <a:srgbClr val="54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Iżda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x’kienu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qegħdin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jgħidu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7820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2565440"/>
            <a:ext cx="2282653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lill-kap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tas-sinagoga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Tibżax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biss inti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emmen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2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0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Ġesù,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tibda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fih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tintemm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fidi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tagħna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Hu li,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flok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hena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kellu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quddiemu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qagħad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għas-salib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xejn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qies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28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89287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ħalla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lil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imur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ħlief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lil Pietru, lil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Ġakbu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lil Ġwanni,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Ġakbu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Waslu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kap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2560509"/>
            <a:ext cx="2282653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tas-sinagoga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ra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storbju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sħiħ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jibku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jixhru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Daħal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qalilhom:</a:t>
            </a:r>
          </a:p>
        </p:txBody>
      </p:sp>
    </p:spTree>
    <p:extLst>
      <p:ext uri="{BB962C8B-B14F-4D97-AF65-F5344CB8AC3E}">
        <p14:creationId xmlns:p14="http://schemas.microsoft.com/office/powerpoint/2010/main" val="38847024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1330196"/>
            <a:ext cx="2282653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“Dan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istorbju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dan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biki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għalfejn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tfajla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mhijiex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mejta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imma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rieqda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27709665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89287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qabdu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jiddieħku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bih. Imma hu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keċċiehom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ilkoll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’il barra,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lil </a:t>
            </a:r>
            <a:r>
              <a:rPr lang="en-GB" sz="16000" spc="-300" dirty="0" err="1">
                <a:latin typeface="Times New Roman" pitchFamily="18" charset="0"/>
                <a:cs typeface="Times New Roman" pitchFamily="18" charset="0"/>
              </a:rPr>
              <a:t>missier</a:t>
            </a:r>
            <a:r>
              <a:rPr lang="en-GB" sz="16000" spc="-300" dirty="0">
                <a:latin typeface="Times New Roman" pitchFamily="18" charset="0"/>
                <a:cs typeface="Times New Roman" pitchFamily="18" charset="0"/>
              </a:rPr>
              <a:t> it</a:t>
            </a:r>
            <a:r>
              <a:rPr lang="mt-MT" sz="16000" spc="-3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16000" spc="-300" dirty="0" err="1">
                <a:latin typeface="Times New Roman" pitchFamily="18" charset="0"/>
                <a:cs typeface="Times New Roman" pitchFamily="18" charset="0"/>
              </a:rPr>
              <a:t>tfajla</a:t>
            </a:r>
            <a:r>
              <a:rPr lang="en-GB" sz="16000" spc="-300" dirty="0">
                <a:latin typeface="Times New Roman" pitchFamily="18" charset="0"/>
                <a:cs typeface="Times New Roman" pitchFamily="18" charset="0"/>
              </a:rPr>
              <a:t> u lil </a:t>
            </a:r>
            <a:r>
              <a:rPr lang="en-GB" sz="16000" spc="-300" dirty="0" err="1">
                <a:latin typeface="Times New Roman" pitchFamily="18" charset="0"/>
                <a:cs typeface="Times New Roman" pitchFamily="18" charset="0"/>
              </a:rPr>
              <a:t>ommha</a:t>
            </a:r>
            <a:r>
              <a:rPr lang="en-GB" sz="160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lil dawk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miegħu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2854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89287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daħal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tfajla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Qabdilha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idha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“Talitha,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!”.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Jiġifieri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Tfajla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qiegħed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ngħidlek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5372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1329402"/>
            <a:ext cx="2282653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Minnufih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tfajla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qamet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qabdet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timxi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għax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kellha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tnax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-il sena.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baqgħu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miblugħin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bil-għaġeb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996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1330196"/>
            <a:ext cx="2282653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hu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wissiehom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bis-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sħiħ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biex dan ma jkun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jaf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bih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qalilhom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jagħtuha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tiekol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63150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31508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20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89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0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għajb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issa qiegħed fuq in-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naħa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tal-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lemin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tron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Alla.</a:t>
            </a: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Aħsbu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mela fih, li qagħad għal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oppożizzjoni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hekk</a:t>
            </a:r>
          </a:p>
        </p:txBody>
      </p:sp>
    </p:spTree>
    <p:extLst>
      <p:ext uri="{BB962C8B-B14F-4D97-AF65-F5344CB8AC3E}">
        <p14:creationId xmlns:p14="http://schemas.microsoft.com/office/powerpoint/2010/main" val="333530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0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min-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naħa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tal-midinbin, biex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tegħjewx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taqtgħux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qalbkom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Sa issa fil-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ġlieda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tagħkom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dnub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639620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560509"/>
            <a:ext cx="2275452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żammejtux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hekk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iebes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wasaltu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biex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xerridtu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demmkom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2849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5" name="Text Box 3"/>
          <p:cNvSpPr txBox="1">
            <a:spLocks noChangeArrowheads="1"/>
          </p:cNvSpPr>
          <p:nvPr/>
        </p:nvSpPr>
        <p:spPr bwMode="auto">
          <a:xfrm>
            <a:off x="0" y="3875524"/>
            <a:ext cx="2339975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11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619" y="4787826"/>
            <a:ext cx="226105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Ifaħħruk, Mulej,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 li jfittxuk</a:t>
            </a:r>
          </a:p>
        </p:txBody>
      </p:sp>
      <p:sp>
        <p:nvSpPr>
          <p:cNvPr id="2" name="Rectangle 1"/>
          <p:cNvSpPr/>
          <p:nvPr/>
        </p:nvSpPr>
        <p:spPr>
          <a:xfrm>
            <a:off x="754659" y="1060492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74834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789</Words>
  <Application>Microsoft Office PowerPoint</Application>
  <PresentationFormat>Custom</PresentationFormat>
  <Paragraphs>106</Paragraphs>
  <Slides>48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65</cp:revision>
  <dcterms:created xsi:type="dcterms:W3CDTF">2008-12-28T11:50:57Z</dcterms:created>
  <dcterms:modified xsi:type="dcterms:W3CDTF">2023-01-23T04:55:50Z</dcterms:modified>
</cp:coreProperties>
</file>