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  <p:sldMasterId id="2147483745" r:id="rId2"/>
  </p:sldMasterIdLst>
  <p:notesMasterIdLst>
    <p:notesMasterId r:id="rId33"/>
  </p:notesMasterIdLst>
  <p:sldIdLst>
    <p:sldId id="287" r:id="rId3"/>
    <p:sldId id="258" r:id="rId4"/>
    <p:sldId id="270" r:id="rId5"/>
    <p:sldId id="269" r:id="rId6"/>
    <p:sldId id="268" r:id="rId7"/>
    <p:sldId id="301" r:id="rId8"/>
    <p:sldId id="266" r:id="rId9"/>
    <p:sldId id="291" r:id="rId10"/>
    <p:sldId id="278" r:id="rId11"/>
    <p:sldId id="292" r:id="rId12"/>
    <p:sldId id="256" r:id="rId13"/>
    <p:sldId id="281" r:id="rId14"/>
    <p:sldId id="273" r:id="rId15"/>
    <p:sldId id="293" r:id="rId16"/>
    <p:sldId id="272" r:id="rId17"/>
    <p:sldId id="294" r:id="rId18"/>
    <p:sldId id="271" r:id="rId19"/>
    <p:sldId id="295" r:id="rId20"/>
    <p:sldId id="299" r:id="rId21"/>
    <p:sldId id="285" r:id="rId22"/>
    <p:sldId id="300" r:id="rId23"/>
    <p:sldId id="286" r:id="rId24"/>
    <p:sldId id="264" r:id="rId25"/>
    <p:sldId id="277" r:id="rId26"/>
    <p:sldId id="276" r:id="rId27"/>
    <p:sldId id="275" r:id="rId28"/>
    <p:sldId id="298" r:id="rId29"/>
    <p:sldId id="302" r:id="rId30"/>
    <p:sldId id="289" r:id="rId31"/>
    <p:sldId id="290" r:id="rId32"/>
  </p:sldIdLst>
  <p:sldSz cx="23399750" cy="12599988"/>
  <p:notesSz cx="6858000" cy="9144000"/>
  <p:defaultTextStyle>
    <a:defPPr>
      <a:defRPr lang="en-US"/>
    </a:defPPr>
    <a:lvl1pPr marL="0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1pPr>
    <a:lvl2pPr marL="1028563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2pPr>
    <a:lvl3pPr marL="2057126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3pPr>
    <a:lvl4pPr marL="3085689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4pPr>
    <a:lvl5pPr marL="4114251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5pPr>
    <a:lvl6pPr marL="5142814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6pPr>
    <a:lvl7pPr marL="6171377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7pPr>
    <a:lvl8pPr marL="7199940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8pPr>
    <a:lvl9pPr marL="8228503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00"/>
    <a:srgbClr val="FFFF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108" y="1122"/>
      </p:cViewPr>
      <p:guideLst>
        <p:guide orient="horz" pos="3969"/>
        <p:guide pos="73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t-M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FFA2AB-47FE-4C22-8981-F58557B7DA00}" type="datetimeFigureOut">
              <a:rPr lang="mt-MT" smtClean="0"/>
              <a:pPr/>
              <a:t>01/01/2023</a:t>
            </a:fld>
            <a:endParaRPr lang="mt-M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t-M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t-M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A3891-1586-4481-92EB-A29892497BD2}" type="slidenum">
              <a:rPr lang="mt-MT" smtClean="0"/>
              <a:pPr/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947758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1028563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2057126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3085689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4114251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5142814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171377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199940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228503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8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28B0C6-1080-45EF-BDF5-077296DACE73}" type="slidenum">
              <a:rPr lang="en-US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40014" indent="0" algn="ctr">
              <a:buNone/>
              <a:defRPr/>
            </a:lvl2pPr>
            <a:lvl3pPr marL="1680027" indent="0" algn="ctr">
              <a:buNone/>
              <a:defRPr/>
            </a:lvl3pPr>
            <a:lvl4pPr marL="2520041" indent="0" algn="ctr">
              <a:buNone/>
              <a:defRPr/>
            </a:lvl4pPr>
            <a:lvl5pPr marL="3360054" indent="0" algn="ctr">
              <a:buNone/>
              <a:defRPr/>
            </a:lvl5pPr>
            <a:lvl6pPr marL="4200068" indent="0" algn="ctr">
              <a:buNone/>
              <a:defRPr/>
            </a:lvl6pPr>
            <a:lvl7pPr marL="5040081" indent="0" algn="ctr">
              <a:buNone/>
              <a:defRPr/>
            </a:lvl7pPr>
            <a:lvl8pPr marL="5880095" indent="0" algn="ctr">
              <a:buNone/>
              <a:defRPr/>
            </a:lvl8pPr>
            <a:lvl9pPr marL="67201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78A53-26C0-4470-A5A0-84F819A1A7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652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20423-5420-4B4D-B540-3A8306F773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962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D57CC-8E03-43E0-8B49-437A6D5E20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908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40014" indent="0" algn="ctr">
              <a:buNone/>
              <a:defRPr/>
            </a:lvl2pPr>
            <a:lvl3pPr marL="1680027" indent="0" algn="ctr">
              <a:buNone/>
              <a:defRPr/>
            </a:lvl3pPr>
            <a:lvl4pPr marL="2520041" indent="0" algn="ctr">
              <a:buNone/>
              <a:defRPr/>
            </a:lvl4pPr>
            <a:lvl5pPr marL="3360054" indent="0" algn="ctr">
              <a:buNone/>
              <a:defRPr/>
            </a:lvl5pPr>
            <a:lvl6pPr marL="4200068" indent="0" algn="ctr">
              <a:buNone/>
              <a:defRPr/>
            </a:lvl6pPr>
            <a:lvl7pPr marL="5040081" indent="0" algn="ctr">
              <a:buNone/>
              <a:defRPr/>
            </a:lvl7pPr>
            <a:lvl8pPr marL="5880095" indent="0" algn="ctr">
              <a:buNone/>
              <a:defRPr/>
            </a:lvl8pPr>
            <a:lvl9pPr marL="67201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E2203-0FBE-44A7-8C1B-93C9E2D72E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8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B3B02-4C8E-45DD-AA8A-588B3B2A29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219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34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75"/>
            </a:lvl1pPr>
            <a:lvl2pPr marL="840014" indent="0">
              <a:buNone/>
              <a:defRPr sz="3307"/>
            </a:lvl2pPr>
            <a:lvl3pPr marL="1680027" indent="0">
              <a:buNone/>
              <a:defRPr sz="2940"/>
            </a:lvl3pPr>
            <a:lvl4pPr marL="2520041" indent="0">
              <a:buNone/>
              <a:defRPr sz="2572"/>
            </a:lvl4pPr>
            <a:lvl5pPr marL="3360054" indent="0">
              <a:buNone/>
              <a:defRPr sz="2572"/>
            </a:lvl5pPr>
            <a:lvl6pPr marL="4200068" indent="0">
              <a:buNone/>
              <a:defRPr sz="2572"/>
            </a:lvl6pPr>
            <a:lvl7pPr marL="5040081" indent="0">
              <a:buNone/>
              <a:defRPr sz="2572"/>
            </a:lvl7pPr>
            <a:lvl8pPr marL="5880095" indent="0">
              <a:buNone/>
              <a:defRPr sz="2572"/>
            </a:lvl8pPr>
            <a:lvl9pPr marL="6720108" indent="0">
              <a:buNone/>
              <a:defRPr sz="25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1FB5D-D0D2-4F2D-AB0C-030B425184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911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C542E-9A90-4FFA-B3A7-2CCE293AB5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584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5"/>
            <a:ext cx="10338953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0"/>
            <a:ext cx="10338953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5"/>
            <a:ext cx="10343014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0"/>
            <a:ext cx="10343014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A0D0E-DD4E-4C7D-AFB1-74BE88AD26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7459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27FC4-A60D-4689-A8C9-562704FE4E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6399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0DAC6-AF76-4D6B-8005-8B9062E931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4022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879"/>
            </a:lvl1pPr>
            <a:lvl2pPr>
              <a:defRPr sz="5144"/>
            </a:lvl2pPr>
            <a:lvl3pPr>
              <a:defRPr sz="4410"/>
            </a:lvl3pPr>
            <a:lvl4pPr>
              <a:defRPr sz="3675"/>
            </a:lvl4pPr>
            <a:lvl5pPr>
              <a:defRPr sz="3675"/>
            </a:lvl5pPr>
            <a:lvl6pPr>
              <a:defRPr sz="3675"/>
            </a:lvl6pPr>
            <a:lvl7pPr>
              <a:defRPr sz="3675"/>
            </a:lvl7pPr>
            <a:lvl8pPr>
              <a:defRPr sz="3675"/>
            </a:lvl8pPr>
            <a:lvl9pPr>
              <a:defRPr sz="3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5"/>
            <a:ext cx="7698357" cy="8618743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828D3-5044-4FCF-9745-2D6D5B55F9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769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C2BEF-CF71-41C5-AAF5-D0A6C88617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2931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2"/>
            <a:ext cx="14039850" cy="7559993"/>
          </a:xfrm>
        </p:spPr>
        <p:txBody>
          <a:bodyPr/>
          <a:lstStyle>
            <a:lvl1pPr marL="0" indent="0">
              <a:buNone/>
              <a:defRPr sz="5879"/>
            </a:lvl1pPr>
            <a:lvl2pPr marL="840014" indent="0">
              <a:buNone/>
              <a:defRPr sz="5144"/>
            </a:lvl2pPr>
            <a:lvl3pPr marL="1680027" indent="0">
              <a:buNone/>
              <a:defRPr sz="4410"/>
            </a:lvl3pPr>
            <a:lvl4pPr marL="2520041" indent="0">
              <a:buNone/>
              <a:defRPr sz="3675"/>
            </a:lvl4pPr>
            <a:lvl5pPr marL="3360054" indent="0">
              <a:buNone/>
              <a:defRPr sz="3675"/>
            </a:lvl5pPr>
            <a:lvl6pPr marL="4200068" indent="0">
              <a:buNone/>
              <a:defRPr sz="3675"/>
            </a:lvl6pPr>
            <a:lvl7pPr marL="5040081" indent="0">
              <a:buNone/>
              <a:defRPr sz="3675"/>
            </a:lvl7pPr>
            <a:lvl8pPr marL="5880095" indent="0">
              <a:buNone/>
              <a:defRPr sz="3675"/>
            </a:lvl8pPr>
            <a:lvl9pPr marL="6720108" indent="0">
              <a:buNone/>
              <a:defRPr sz="3675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23117-3291-4518-BF8F-3786550017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1694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FB950-6D9C-4D85-B6C2-9017556835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254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07977-0537-42B2-9A1B-B0D1CE5365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485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34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75"/>
            </a:lvl1pPr>
            <a:lvl2pPr marL="840014" indent="0">
              <a:buNone/>
              <a:defRPr sz="3307"/>
            </a:lvl2pPr>
            <a:lvl3pPr marL="1680027" indent="0">
              <a:buNone/>
              <a:defRPr sz="2940"/>
            </a:lvl3pPr>
            <a:lvl4pPr marL="2520041" indent="0">
              <a:buNone/>
              <a:defRPr sz="2572"/>
            </a:lvl4pPr>
            <a:lvl5pPr marL="3360054" indent="0">
              <a:buNone/>
              <a:defRPr sz="2572"/>
            </a:lvl5pPr>
            <a:lvl6pPr marL="4200068" indent="0">
              <a:buNone/>
              <a:defRPr sz="2572"/>
            </a:lvl6pPr>
            <a:lvl7pPr marL="5040081" indent="0">
              <a:buNone/>
              <a:defRPr sz="2572"/>
            </a:lvl7pPr>
            <a:lvl8pPr marL="5880095" indent="0">
              <a:buNone/>
              <a:defRPr sz="2572"/>
            </a:lvl8pPr>
            <a:lvl9pPr marL="6720108" indent="0">
              <a:buNone/>
              <a:defRPr sz="25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7EC21-6F88-4435-BD4E-8FDEA5F547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20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AED78-8231-4C29-9F82-3BC663E274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270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5"/>
            <a:ext cx="10338953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0"/>
            <a:ext cx="10338953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5"/>
            <a:ext cx="10343014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0"/>
            <a:ext cx="10343014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21EA3-8400-41D6-BCFC-8740E06E4F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360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077B3-35DE-4D44-BE8D-171D009D42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875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D0332-EB66-47D3-9B3A-F1EE0A53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545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879"/>
            </a:lvl1pPr>
            <a:lvl2pPr>
              <a:defRPr sz="5144"/>
            </a:lvl2pPr>
            <a:lvl3pPr>
              <a:defRPr sz="4410"/>
            </a:lvl3pPr>
            <a:lvl4pPr>
              <a:defRPr sz="3675"/>
            </a:lvl4pPr>
            <a:lvl5pPr>
              <a:defRPr sz="3675"/>
            </a:lvl5pPr>
            <a:lvl6pPr>
              <a:defRPr sz="3675"/>
            </a:lvl6pPr>
            <a:lvl7pPr>
              <a:defRPr sz="3675"/>
            </a:lvl7pPr>
            <a:lvl8pPr>
              <a:defRPr sz="3675"/>
            </a:lvl8pPr>
            <a:lvl9pPr>
              <a:defRPr sz="3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5"/>
            <a:ext cx="7698357" cy="8618743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0BC80-29CC-4AD0-A513-FF29380709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769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2"/>
            <a:ext cx="14039850" cy="7559993"/>
          </a:xfrm>
        </p:spPr>
        <p:txBody>
          <a:bodyPr/>
          <a:lstStyle>
            <a:lvl1pPr marL="0" indent="0">
              <a:buNone/>
              <a:defRPr sz="5879"/>
            </a:lvl1pPr>
            <a:lvl2pPr marL="840014" indent="0">
              <a:buNone/>
              <a:defRPr sz="5144"/>
            </a:lvl2pPr>
            <a:lvl3pPr marL="1680027" indent="0">
              <a:buNone/>
              <a:defRPr sz="4410"/>
            </a:lvl3pPr>
            <a:lvl4pPr marL="2520041" indent="0">
              <a:buNone/>
              <a:defRPr sz="3675"/>
            </a:lvl4pPr>
            <a:lvl5pPr marL="3360054" indent="0">
              <a:buNone/>
              <a:defRPr sz="3675"/>
            </a:lvl5pPr>
            <a:lvl6pPr marL="4200068" indent="0">
              <a:buNone/>
              <a:defRPr sz="3675"/>
            </a:lvl6pPr>
            <a:lvl7pPr marL="5040081" indent="0">
              <a:buNone/>
              <a:defRPr sz="3675"/>
            </a:lvl7pPr>
            <a:lvl8pPr marL="5880095" indent="0">
              <a:buNone/>
              <a:defRPr sz="3675"/>
            </a:lvl8pPr>
            <a:lvl9pPr marL="6720108" indent="0">
              <a:buNone/>
              <a:defRPr sz="3675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2F506-86C7-4E90-BAF1-89E966AD02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553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5" cy="2099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8"/>
            <a:ext cx="21059775" cy="8315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6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572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6"/>
            <a:ext cx="740992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572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6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572"/>
            </a:lvl1pPr>
          </a:lstStyle>
          <a:p>
            <a:pPr>
              <a:defRPr/>
            </a:pPr>
            <a:fld id="{850830BF-B8E2-4ED4-8B8D-D2D309F515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75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5pPr>
      <a:lvl6pPr marL="84001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6pPr>
      <a:lvl7pPr marL="1680027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7pPr>
      <a:lvl8pPr marL="2520041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8pPr>
      <a:lvl9pPr marL="336005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9pPr>
    </p:titleStyle>
    <p:bodyStyle>
      <a:lvl1pPr marL="630010" indent="-630010" algn="l" rtl="0" eaLnBrk="0" fontAlgn="base" hangingPunct="0">
        <a:spcBef>
          <a:spcPct val="20000"/>
        </a:spcBef>
        <a:spcAft>
          <a:spcPct val="0"/>
        </a:spcAft>
        <a:buChar char="•"/>
        <a:defRPr sz="5879">
          <a:solidFill>
            <a:schemeClr val="tx1"/>
          </a:solidFill>
          <a:latin typeface="+mn-lt"/>
          <a:ea typeface="+mn-ea"/>
          <a:cs typeface="+mn-cs"/>
        </a:defRPr>
      </a:lvl1pPr>
      <a:lvl2pPr marL="1365022" indent="-525008" algn="l" rtl="0" eaLnBrk="0" fontAlgn="base" hangingPunct="0">
        <a:spcBef>
          <a:spcPct val="20000"/>
        </a:spcBef>
        <a:spcAft>
          <a:spcPct val="0"/>
        </a:spcAft>
        <a:buChar char="–"/>
        <a:defRPr sz="5144">
          <a:solidFill>
            <a:schemeClr val="tx1"/>
          </a:solidFill>
          <a:latin typeface="+mn-lt"/>
        </a:defRPr>
      </a:lvl2pPr>
      <a:lvl3pPr marL="2100034" indent="-420007" algn="l" rtl="0" eaLnBrk="0" fontAlgn="base" hangingPunct="0">
        <a:spcBef>
          <a:spcPct val="20000"/>
        </a:spcBef>
        <a:spcAft>
          <a:spcPct val="0"/>
        </a:spcAft>
        <a:buChar char="•"/>
        <a:defRPr sz="4410">
          <a:solidFill>
            <a:schemeClr val="tx1"/>
          </a:solidFill>
          <a:latin typeface="+mn-lt"/>
        </a:defRPr>
      </a:lvl3pPr>
      <a:lvl4pPr marL="2940047" indent="-420007" algn="l" rtl="0" eaLnBrk="0" fontAlgn="base" hangingPunct="0">
        <a:spcBef>
          <a:spcPct val="20000"/>
        </a:spcBef>
        <a:spcAft>
          <a:spcPct val="0"/>
        </a:spcAft>
        <a:buChar char="–"/>
        <a:defRPr sz="3675">
          <a:solidFill>
            <a:schemeClr val="tx1"/>
          </a:solidFill>
          <a:latin typeface="+mn-lt"/>
        </a:defRPr>
      </a:lvl4pPr>
      <a:lvl5pPr marL="3780061" indent="-420007" algn="l" rtl="0" eaLnBrk="0" fontAlgn="base" hangingPunct="0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5pPr>
      <a:lvl6pPr marL="462007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6pPr>
      <a:lvl7pPr marL="5460088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7pPr>
      <a:lvl8pPr marL="6300102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8pPr>
      <a:lvl9pPr marL="714011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27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4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5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6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08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095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0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8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6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2572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6"/>
            <a:ext cx="740992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2572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6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2572">
                <a:latin typeface="+mn-lt"/>
                <a:cs typeface="+mn-cs"/>
              </a:defRPr>
            </a:lvl1pPr>
          </a:lstStyle>
          <a:p>
            <a:pPr>
              <a:defRPr/>
            </a:pPr>
            <a:fld id="{4D4C3667-02B0-4679-8D14-B15A0BE17B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2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5pPr>
      <a:lvl6pPr marL="84001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6pPr>
      <a:lvl7pPr marL="1680027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7pPr>
      <a:lvl8pPr marL="2520041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8pPr>
      <a:lvl9pPr marL="336005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9pPr>
    </p:titleStyle>
    <p:bodyStyle>
      <a:lvl1pPr marL="630010" indent="-630010" algn="l" rtl="0" eaLnBrk="0" fontAlgn="base" hangingPunct="0">
        <a:spcBef>
          <a:spcPct val="20000"/>
        </a:spcBef>
        <a:spcAft>
          <a:spcPct val="0"/>
        </a:spcAft>
        <a:buChar char="•"/>
        <a:defRPr sz="5879">
          <a:solidFill>
            <a:schemeClr val="tx1"/>
          </a:solidFill>
          <a:latin typeface="+mn-lt"/>
          <a:ea typeface="+mn-ea"/>
          <a:cs typeface="+mn-cs"/>
        </a:defRPr>
      </a:lvl1pPr>
      <a:lvl2pPr marL="1365022" indent="-525008" algn="l" rtl="0" eaLnBrk="0" fontAlgn="base" hangingPunct="0">
        <a:spcBef>
          <a:spcPct val="20000"/>
        </a:spcBef>
        <a:spcAft>
          <a:spcPct val="0"/>
        </a:spcAft>
        <a:buChar char="–"/>
        <a:defRPr sz="5144">
          <a:solidFill>
            <a:schemeClr val="tx1"/>
          </a:solidFill>
          <a:latin typeface="+mn-lt"/>
        </a:defRPr>
      </a:lvl2pPr>
      <a:lvl3pPr marL="2100034" indent="-420007" algn="l" rtl="0" eaLnBrk="0" fontAlgn="base" hangingPunct="0">
        <a:spcBef>
          <a:spcPct val="20000"/>
        </a:spcBef>
        <a:spcAft>
          <a:spcPct val="0"/>
        </a:spcAft>
        <a:buChar char="•"/>
        <a:defRPr sz="4410">
          <a:solidFill>
            <a:schemeClr val="tx1"/>
          </a:solidFill>
          <a:latin typeface="+mn-lt"/>
        </a:defRPr>
      </a:lvl3pPr>
      <a:lvl4pPr marL="2940047" indent="-420007" algn="l" rtl="0" eaLnBrk="0" fontAlgn="base" hangingPunct="0">
        <a:spcBef>
          <a:spcPct val="20000"/>
        </a:spcBef>
        <a:spcAft>
          <a:spcPct val="0"/>
        </a:spcAft>
        <a:buChar char="–"/>
        <a:defRPr sz="3675">
          <a:solidFill>
            <a:schemeClr val="tx1"/>
          </a:solidFill>
          <a:latin typeface="+mn-lt"/>
        </a:defRPr>
      </a:lvl4pPr>
      <a:lvl5pPr marL="3780061" indent="-420007" algn="l" rtl="0" eaLnBrk="0" fontAlgn="base" hangingPunct="0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5pPr>
      <a:lvl6pPr marL="462007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6pPr>
      <a:lvl7pPr marL="5460088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7pPr>
      <a:lvl8pPr marL="6300102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8pPr>
      <a:lvl9pPr marL="714011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27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4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5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6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08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095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0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10340711" y="6072494"/>
            <a:ext cx="184731" cy="1237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7439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-37429" y="3028760"/>
            <a:ext cx="23399750" cy="723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Qari</a:t>
            </a:r>
            <a:r>
              <a:rPr lang="en-US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mill-I</a:t>
            </a:r>
            <a:r>
              <a:rPr lang="en-GB" sz="16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ttra</a:t>
            </a:r>
            <a:r>
              <a:rPr lang="en-GB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GB" sz="160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lil-Lhud</a:t>
            </a:r>
            <a:r>
              <a:rPr lang="en-GB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GB" sz="10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Lhud</a:t>
            </a:r>
            <a:r>
              <a:rPr lang="en-GB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7, 1-3, 15-17.</a:t>
            </a:r>
          </a:p>
          <a:p>
            <a:pPr algn="ctr"/>
            <a:endParaRPr lang="en-GB" sz="441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269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4778" y="4931842"/>
            <a:ext cx="2339974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>
              <a:defRPr/>
            </a:pP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Inti qassis għal dejjem bħal Melkisedek</a:t>
            </a:r>
          </a:p>
        </p:txBody>
      </p:sp>
      <p:sp>
        <p:nvSpPr>
          <p:cNvPr id="3" name="Rectangle 2"/>
          <p:cNvSpPr/>
          <p:nvPr/>
        </p:nvSpPr>
        <p:spPr>
          <a:xfrm>
            <a:off x="164577" y="899394"/>
            <a:ext cx="17227793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Salm Responsorjali</a:t>
            </a:r>
            <a:endParaRPr lang="en-US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950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0623" y="107306"/>
            <a:ext cx="22538504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tal-Mulej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Sidi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Oqgħod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fuq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il-leminti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nqiegħed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għedewwa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tiegħek</a:t>
            </a:r>
            <a:endParaRPr lang="en-GB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mirfes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taħt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riġlejk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.”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51722"/>
            <a:ext cx="2339974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>
              <a:defRPr/>
            </a:pP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Inti qassis għal dejjem bħal Melkisedek</a:t>
            </a:r>
          </a:p>
        </p:txBody>
      </p:sp>
    </p:spTree>
    <p:extLst>
      <p:ext uri="{BB962C8B-B14F-4D97-AF65-F5344CB8AC3E}">
        <p14:creationId xmlns:p14="http://schemas.microsoft.com/office/powerpoint/2010/main" val="2444338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6627" y="107306"/>
            <a:ext cx="22538504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Ix-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xettru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tal-qawwa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tiegħek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jibgħat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il-Mulej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minn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Sijon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aħkem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f’nofs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mt-MT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għedewwa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tiegħek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51722"/>
            <a:ext cx="2339974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>
              <a:defRPr/>
            </a:pP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Inti qassis għal dejjem bħal Melkisedek</a:t>
            </a:r>
          </a:p>
        </p:txBody>
      </p:sp>
    </p:spTree>
    <p:extLst>
      <p:ext uri="{BB962C8B-B14F-4D97-AF65-F5344CB8AC3E}">
        <p14:creationId xmlns:p14="http://schemas.microsoft.com/office/powerpoint/2010/main" val="3269234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4619" y="107306"/>
            <a:ext cx="22610512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Tiegħek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is-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setgħa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minn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twelidek</a:t>
            </a:r>
            <a:endParaRPr lang="en-GB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fuq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għoljiet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imqaddsa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minn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qabel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is-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sebħ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bħan-nida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jien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nissiltek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51722"/>
            <a:ext cx="2339974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>
              <a:defRPr/>
            </a:pP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Inti qassis għal dejjem bħal Melkisedek</a:t>
            </a:r>
          </a:p>
        </p:txBody>
      </p:sp>
    </p:spTree>
    <p:extLst>
      <p:ext uri="{BB962C8B-B14F-4D97-AF65-F5344CB8AC3E}">
        <p14:creationId xmlns:p14="http://schemas.microsoft.com/office/powerpoint/2010/main" val="2569365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2651" y="1331442"/>
            <a:ext cx="22034448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Ħalef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il-Mulej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ma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jisgħobx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bih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qassis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għal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dejjem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bħal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Mekisedek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.”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51722"/>
            <a:ext cx="2339974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>
              <a:defRPr/>
            </a:pP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Inti qassis għal dejjem bħal Melkisedek</a:t>
            </a:r>
          </a:p>
        </p:txBody>
      </p:sp>
    </p:spTree>
    <p:extLst>
      <p:ext uri="{BB962C8B-B14F-4D97-AF65-F5344CB8AC3E}">
        <p14:creationId xmlns:p14="http://schemas.microsoft.com/office/powerpoint/2010/main" val="16266331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66" cy="83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92" tIns="102847" rIns="205692" bIns="102847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5" y="4893813"/>
            <a:ext cx="22800350" cy="2669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92" tIns="102847" rIns="205692" bIns="102847">
            <a:spAutoFit/>
          </a:bodyPr>
          <a:lstStyle/>
          <a:p>
            <a:pPr algn="ctr" eaLnBrk="1" hangingPunct="1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</a:t>
            </a:r>
            <a:r>
              <a:rPr lang="en-GB" sz="160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611" y="107306"/>
            <a:ext cx="22682520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Ħuti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Melkisedek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, sultan </a:t>
            </a:r>
          </a:p>
          <a:p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ta’ Salem u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qassis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ta’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Alla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għoli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xħin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Abraham </a:t>
            </a:r>
          </a:p>
          <a:p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kien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ġej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lura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mix-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xebgħa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li kien ta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lis-slaten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,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898675" y="1403450"/>
            <a:ext cx="21602400" cy="9941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Ġesù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xandar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l-Evan</a:t>
            </a: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elju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tas-Saltna u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fejjaq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kull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xorta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ta’mard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 dg</a:t>
            </a: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ufija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fost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il-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poplu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96802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66" cy="83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92" tIns="102847" rIns="205692" bIns="102847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5" y="4893813"/>
            <a:ext cx="22800350" cy="2669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92" tIns="102847" rIns="205692" bIns="102847">
            <a:spAutoFit/>
          </a:bodyPr>
          <a:lstStyle/>
          <a:p>
            <a:pPr algn="ctr" eaLnBrk="1" hangingPunct="1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0340711" y="6072494"/>
            <a:ext cx="184731" cy="1237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7439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0" y="2216433"/>
            <a:ext cx="23399750" cy="9017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16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Qari</a:t>
            </a:r>
            <a:r>
              <a:rPr lang="en-GB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mill-Evan</a:t>
            </a:r>
            <a:r>
              <a:rPr lang="mt-MT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</a:t>
            </a:r>
            <a:r>
              <a:rPr lang="en-GB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el</a:t>
            </a:r>
            <a:r>
              <a:rPr lang="mt-MT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GB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skont </a:t>
            </a:r>
          </a:p>
          <a:p>
            <a:pPr algn="ctr"/>
            <a:r>
              <a:rPr lang="en-GB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San </a:t>
            </a:r>
            <a:r>
              <a:rPr lang="mt-MT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Mark</a:t>
            </a:r>
            <a:endParaRPr lang="en-GB" sz="16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Mk 3, 1-6</a:t>
            </a:r>
          </a:p>
          <a:p>
            <a:pPr algn="ctr"/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Glorja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Mulej</a:t>
            </a:r>
            <a:endParaRPr lang="en-GB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5611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6627" y="89287"/>
            <a:ext cx="22538504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F’dak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iż-żmien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Ġesù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raġa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daħal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fis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sinagoga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kien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hemm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raġel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kellu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idu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niexfa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qagħdu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jgħassulu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jekk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ifejqux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f’jum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is-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Sibt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,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8423" y="107306"/>
            <a:ext cx="22145780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biex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ikollhom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fuqiex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jixluh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. Imma hu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qal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lir-raġel li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kellu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idu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niexfa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“Qum,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ejja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fin-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nofs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.”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0643" y="107306"/>
            <a:ext cx="22306708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Imbagħad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staqsa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lilhom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X’jiswa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li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tagħmel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nhar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Sibt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ġid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jew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deni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 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Issalva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ħajja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jew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toqtolha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?”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603" y="107306"/>
            <a:ext cx="22898544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Iżda huma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baqgħu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siekta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xeħet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ħarsa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qalila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madwaru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fuqhom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imnikket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għall-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aħħar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minħabba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ebusija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ta’ qalbhom, </a:t>
            </a:r>
            <a:endParaRPr lang="mt-MT" sz="1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611" y="1330196"/>
            <a:ext cx="22754528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qal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lir-raġel:</a:t>
            </a:r>
          </a:p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Midd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idek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!”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Dak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meddha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idu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reġgħet</a:t>
            </a:r>
            <a:endParaRPr lang="mt-MT" sz="16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ġiet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f’saħħitha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53054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611" y="1330196"/>
            <a:ext cx="22754528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U l-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Fariżej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ħarġu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minnufih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bdew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jiftiehmu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mal-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Erodjani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kontra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tiegħu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, kif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jeqirduh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mt-MT" sz="1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5787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0340711" y="6072494"/>
            <a:ext cx="184731" cy="1237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7439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31133" y="3948835"/>
            <a:ext cx="2339975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tal-Mulej</a:t>
            </a:r>
            <a:endParaRPr lang="en-GB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Tif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Kristu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685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4619" y="1329402"/>
            <a:ext cx="22610512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ħareġ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jiltaqa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miegħu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u 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bierku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lilu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mbagħad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Abraham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tah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sehem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minn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kollox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bħala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għexur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8420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4619" y="107306"/>
            <a:ext cx="22610512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Isem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Melkisedek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ifisser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mt-MT" sz="16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mt-MT" sz="16000" dirty="0">
                <a:latin typeface="Times New Roman" pitchFamily="18" charset="0"/>
                <a:cs typeface="Times New Roman" pitchFamily="18" charset="0"/>
              </a:rPr>
              <a:t>l-ewwel nett 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sultan </a:t>
            </a:r>
          </a:p>
          <a:p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tal-ġustizzja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mt-MT" sz="1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mt-MT" sz="16000" dirty="0">
                <a:latin typeface="Times New Roman" pitchFamily="18" charset="0"/>
                <a:cs typeface="Times New Roman" pitchFamily="18" charset="0"/>
              </a:rPr>
              <a:t> imbagħad</a:t>
            </a:r>
          </a:p>
          <a:p>
            <a:r>
              <a:rPr lang="en-GB" sz="16000" b="1" i="1" spc="-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‘sultan ta’ Salem’, </a:t>
            </a:r>
            <a:r>
              <a:rPr lang="en-GB" sz="16000" spc="-300" dirty="0" err="1">
                <a:latin typeface="Times New Roman" pitchFamily="18" charset="0"/>
                <a:cs typeface="Times New Roman" pitchFamily="18" charset="0"/>
              </a:rPr>
              <a:t>jiġifieri</a:t>
            </a:r>
            <a:r>
              <a:rPr lang="en-GB" sz="16000" spc="-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mt-MT" sz="16000" b="1" i="1" spc="-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GB" sz="16000" b="1" i="1" spc="-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sultan </a:t>
            </a:r>
            <a:r>
              <a:rPr lang="en-GB" sz="16000" b="1" i="1" spc="-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tas-sliem</a:t>
            </a:r>
            <a:r>
              <a:rPr lang="en-GB" sz="16000" b="1" i="1" spc="-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mt-MT" sz="16000" b="1" i="1" spc="-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&gt;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8635" y="1330196"/>
            <a:ext cx="22322480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Hu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jidher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bla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missier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bla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omm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bla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nisel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qisu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la g</a:t>
            </a:r>
            <a:r>
              <a:rPr lang="mt-MT" sz="16000" dirty="0"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andu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bidu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lanqas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tmiem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ta’ </a:t>
            </a:r>
            <a:r>
              <a:rPr lang="mt-MT" sz="16000" dirty="0"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ajtu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mt-MT" sz="1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8635" y="107306"/>
            <a:ext cx="22322480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Imma, biex ikun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jixbah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lill-Iben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ta’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Alla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jibqa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’ </a:t>
            </a:r>
          </a:p>
          <a:p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qassis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għal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dejjem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mt-MT" sz="16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Dan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jidher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wisq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aktar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ċar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fil-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każ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li l</a:t>
            </a:r>
            <a:r>
              <a:rPr lang="mt-MT" sz="16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qassis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l-ieħor, </a:t>
            </a:r>
          </a:p>
        </p:txBody>
      </p:sp>
    </p:spTree>
    <p:extLst>
      <p:ext uri="{BB962C8B-B14F-4D97-AF65-F5344CB8AC3E}">
        <p14:creationId xmlns:p14="http://schemas.microsoft.com/office/powerpoint/2010/main" val="3561569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4619" y="107306"/>
            <a:ext cx="22610512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li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jiġi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, ikun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jixbah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lil</a:t>
            </a:r>
            <a:endParaRPr lang="mt-MT" sz="16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Melkisedek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, hu li sar </a:t>
            </a:r>
          </a:p>
          <a:p>
            <a:r>
              <a:rPr lang="en-GB" sz="16000" spc="-300" dirty="0" err="1">
                <a:latin typeface="Times New Roman" pitchFamily="18" charset="0"/>
                <a:cs typeface="Times New Roman" pitchFamily="18" charset="0"/>
              </a:rPr>
              <a:t>qassis</a:t>
            </a:r>
            <a:r>
              <a:rPr lang="en-GB" sz="16000" spc="-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spc="-300" dirty="0" err="1">
                <a:latin typeface="Times New Roman" pitchFamily="18" charset="0"/>
                <a:cs typeface="Times New Roman" pitchFamily="18" charset="0"/>
              </a:rPr>
              <a:t>mhux</a:t>
            </a:r>
            <a:r>
              <a:rPr lang="en-GB" sz="16000" spc="-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spc="-300" dirty="0" err="1">
                <a:latin typeface="Times New Roman" pitchFamily="18" charset="0"/>
                <a:cs typeface="Times New Roman" pitchFamily="18" charset="0"/>
              </a:rPr>
              <a:t>b’liġi</a:t>
            </a:r>
            <a:r>
              <a:rPr lang="en-GB" sz="16000" spc="-300" dirty="0">
                <a:latin typeface="Times New Roman" pitchFamily="18" charset="0"/>
                <a:cs typeface="Times New Roman" pitchFamily="18" charset="0"/>
              </a:rPr>
              <a:t> tan-</a:t>
            </a:r>
            <a:r>
              <a:rPr lang="en-GB" sz="16000" spc="-300" dirty="0" err="1">
                <a:latin typeface="Times New Roman" pitchFamily="18" charset="0"/>
                <a:cs typeface="Times New Roman" pitchFamily="18" charset="0"/>
              </a:rPr>
              <a:t>nisel</a:t>
            </a:r>
            <a:r>
              <a:rPr lang="en-GB" sz="16000" spc="-300" dirty="0">
                <a:latin typeface="Times New Roman" pitchFamily="18" charset="0"/>
                <a:cs typeface="Times New Roman" pitchFamily="18" charset="0"/>
              </a:rPr>
              <a:t> tal-</a:t>
            </a:r>
            <a:r>
              <a:rPr lang="en-GB" sz="16000" spc="-300" dirty="0" err="1">
                <a:latin typeface="Times New Roman" pitchFamily="18" charset="0"/>
                <a:cs typeface="Times New Roman" pitchFamily="18" charset="0"/>
              </a:rPr>
              <a:t>ġisem</a:t>
            </a:r>
            <a:r>
              <a:rPr lang="en-GB" sz="16000" spc="-300" dirty="0">
                <a:latin typeface="Times New Roman" pitchFamily="18" charset="0"/>
                <a:cs typeface="Times New Roman" pitchFamily="18" charset="0"/>
              </a:rPr>
              <a:t>, imma bil-qawwa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ta’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ħajja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 li ma </a:t>
            </a:r>
            <a:r>
              <a:rPr lang="en-GB" sz="16000" dirty="0" err="1">
                <a:latin typeface="Times New Roman" pitchFamily="18" charset="0"/>
                <a:cs typeface="Times New Roman" pitchFamily="18" charset="0"/>
              </a:rPr>
              <a:t>tintemmx</a:t>
            </a:r>
            <a:r>
              <a:rPr lang="en-GB" sz="16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8635" y="1330196"/>
            <a:ext cx="22322480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mt-MT" sz="16000" dirty="0">
                <a:latin typeface="Times New Roman" pitchFamily="18" charset="0"/>
                <a:cs typeface="Times New Roman" pitchFamily="18" charset="0"/>
              </a:rPr>
              <a:t>Għax għalih tixhed </a:t>
            </a:r>
            <a:endParaRPr lang="en-GB" sz="16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mt-MT" sz="16000" dirty="0">
                <a:latin typeface="Times New Roman" pitchFamily="18" charset="0"/>
                <a:cs typeface="Times New Roman" pitchFamily="18" charset="0"/>
              </a:rPr>
              <a:t>l-iskrittura:</a:t>
            </a:r>
            <a:endParaRPr lang="en-GB" sz="16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 </a:t>
            </a:r>
            <a:r>
              <a:rPr lang="en-GB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qassis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għal </a:t>
            </a:r>
            <a:r>
              <a:rPr lang="en-GB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dejjem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 </a:t>
            </a:r>
            <a:r>
              <a:rPr lang="en-GB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Melkisedek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&gt;</a:t>
            </a:r>
            <a:endParaRPr lang="en-GB" sz="1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830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5" name="Text Box 3"/>
          <p:cNvSpPr txBox="1">
            <a:spLocks noChangeArrowheads="1"/>
          </p:cNvSpPr>
          <p:nvPr/>
        </p:nvSpPr>
        <p:spPr bwMode="auto">
          <a:xfrm>
            <a:off x="0" y="3779714"/>
            <a:ext cx="2339975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</a:t>
            </a:r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-M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ulej</a:t>
            </a: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mt-MT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Aft>
                <a:spcPct val="0"/>
              </a:spcAft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roddu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ajr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937315"/>
      </p:ext>
    </p:extLst>
  </p:cSld>
  <p:clrMapOvr>
    <a:masterClrMapping/>
  </p:clrMapOvr>
</p:sld>
</file>

<file path=ppt/theme/theme1.xml><?xml version="1.0" encoding="utf-8"?>
<a:theme xmlns:a="http://schemas.openxmlformats.org/drawingml/2006/main" name="1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470</Words>
  <Application>Microsoft Office PowerPoint</Application>
  <PresentationFormat>Custom</PresentationFormat>
  <Paragraphs>75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Times New Roman</vt:lpstr>
      <vt:lpstr>12_Default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Mercieca</dc:creator>
  <cp:lastModifiedBy>Alfred Caruan a</cp:lastModifiedBy>
  <cp:revision>41</cp:revision>
  <dcterms:created xsi:type="dcterms:W3CDTF">2008-12-28T11:50:57Z</dcterms:created>
  <dcterms:modified xsi:type="dcterms:W3CDTF">2023-01-01T14:57:08Z</dcterms:modified>
</cp:coreProperties>
</file>