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6" r:id="rId2"/>
  </p:sldMasterIdLst>
  <p:notesMasterIdLst>
    <p:notesMasterId r:id="rId47"/>
  </p:notesMasterIdLst>
  <p:sldIdLst>
    <p:sldId id="287" r:id="rId3"/>
    <p:sldId id="25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299" r:id="rId12"/>
    <p:sldId id="300" r:id="rId13"/>
    <p:sldId id="256" r:id="rId14"/>
    <p:sldId id="290" r:id="rId15"/>
    <p:sldId id="273" r:id="rId16"/>
    <p:sldId id="301" r:id="rId17"/>
    <p:sldId id="272" r:id="rId18"/>
    <p:sldId id="302" r:id="rId19"/>
    <p:sldId id="271" r:id="rId20"/>
    <p:sldId id="303" r:id="rId21"/>
    <p:sldId id="607" r:id="rId22"/>
    <p:sldId id="294" r:id="rId23"/>
    <p:sldId id="608" r:id="rId24"/>
    <p:sldId id="295" r:id="rId25"/>
    <p:sldId id="264" r:id="rId26"/>
    <p:sldId id="609" r:id="rId27"/>
    <p:sldId id="610" r:id="rId28"/>
    <p:sldId id="611" r:id="rId29"/>
    <p:sldId id="612" r:id="rId30"/>
    <p:sldId id="613" r:id="rId31"/>
    <p:sldId id="614" r:id="rId32"/>
    <p:sldId id="615" r:id="rId33"/>
    <p:sldId id="617" r:id="rId34"/>
    <p:sldId id="616" r:id="rId35"/>
    <p:sldId id="618" r:id="rId36"/>
    <p:sldId id="619" r:id="rId37"/>
    <p:sldId id="620" r:id="rId38"/>
    <p:sldId id="621" r:id="rId39"/>
    <p:sldId id="622" r:id="rId40"/>
    <p:sldId id="623" r:id="rId41"/>
    <p:sldId id="624" r:id="rId42"/>
    <p:sldId id="625" r:id="rId43"/>
    <p:sldId id="626" r:id="rId44"/>
    <p:sldId id="297" r:id="rId45"/>
    <p:sldId id="296" r:id="rId4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>
      <p:cViewPr varScale="1">
        <p:scale>
          <a:sx n="34" d="100"/>
          <a:sy n="34" d="100"/>
        </p:scale>
        <p:origin x="126" y="108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716A6-4A85-483F-A13E-831A514D245C}" type="datetimeFigureOut">
              <a:rPr lang="mt-MT" smtClean="0"/>
              <a:pPr/>
              <a:t>05/01/2023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DF1DE-EE0B-4AB0-8C68-DDE708DFFC57}" type="slidenum">
              <a:rPr lang="mt-MT" smtClean="0"/>
              <a:pPr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7387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9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2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8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12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02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4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84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47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9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25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8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5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4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9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8" userDrawn="1">
          <p15:clr>
            <a:srgbClr val="FBAE40"/>
          </p15:clr>
        </p15:guide>
        <p15:guide id="2" pos="737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5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8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50830BF-B8E2-4ED4-8B8D-D2D309F515D9}" type="slidenum">
              <a:rPr lang="en-US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11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595895"/>
            <a:ext cx="233997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US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mill-I</a:t>
            </a: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ttra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lil-Lhud</a:t>
            </a: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Lhud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10, 11-18.</a:t>
            </a:r>
          </a:p>
        </p:txBody>
      </p:sp>
    </p:spTree>
    <p:extLst>
      <p:ext uri="{BB962C8B-B14F-4D97-AF65-F5344CB8AC3E}">
        <p14:creationId xmlns:p14="http://schemas.microsoft.com/office/powerpoint/2010/main" val="217084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003850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qassis għal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 bħal Melkisedek.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97140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98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07306"/>
            <a:ext cx="23399750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Sidi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Oqgħod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leminti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nqiegħed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mirfes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riġlejk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07706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qassis għal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 bħal Melkisedek.</a:t>
            </a:r>
          </a:p>
        </p:txBody>
      </p:sp>
    </p:spTree>
    <p:extLst>
      <p:ext uri="{BB962C8B-B14F-4D97-AF65-F5344CB8AC3E}">
        <p14:creationId xmlns:p14="http://schemas.microsoft.com/office/powerpoint/2010/main" val="3981821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0" y="35298"/>
            <a:ext cx="23399750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xettru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tal-qawwa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jibgħat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Sijon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aħkem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f’nofs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għedewwa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07706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qassis għal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 bħal Melkisedek.</a:t>
            </a:r>
          </a:p>
        </p:txBody>
      </p:sp>
    </p:spTree>
    <p:extLst>
      <p:ext uri="{BB962C8B-B14F-4D97-AF65-F5344CB8AC3E}">
        <p14:creationId xmlns:p14="http://schemas.microsoft.com/office/powerpoint/2010/main" val="3265273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0" y="89287"/>
            <a:ext cx="23399749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twelidek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għoljiet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imqaddsa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qabel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is-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sebħ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bħan-nida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nissiltek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2409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qassis għal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 bħal Melkisedek.</a:t>
            </a:r>
          </a:p>
        </p:txBody>
      </p:sp>
    </p:spTree>
    <p:extLst>
      <p:ext uri="{BB962C8B-B14F-4D97-AF65-F5344CB8AC3E}">
        <p14:creationId xmlns:p14="http://schemas.microsoft.com/office/powerpoint/2010/main" val="1613883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3451" y="1330196"/>
            <a:ext cx="23399750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Ħalef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ma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jisgħobx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GB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“Inti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qassis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Melkisedek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790821"/>
            <a:ext cx="2339974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Inti qassis għal 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 bħal Melkisedek.</a:t>
            </a:r>
          </a:p>
        </p:txBody>
      </p:sp>
    </p:spTree>
    <p:extLst>
      <p:ext uri="{BB962C8B-B14F-4D97-AF65-F5344CB8AC3E}">
        <p14:creationId xmlns:p14="http://schemas.microsoft.com/office/powerpoint/2010/main" val="219184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Ħuti, kull qassis ieħor imur kuljum biex jaqdi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l-ministeru tiegħu, u joffri u jerġa’ joffri l-istess sagrifiċċju, bla ma jistgħu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10643" y="1329402"/>
            <a:ext cx="22178464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Iż-żerriegħa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 l-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Alla; il-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bidwi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Kristu: min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isib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lilu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andu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mt-MT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ajja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dejjem</a:t>
            </a:r>
            <a:r>
              <a:rPr lang="en-US" sz="1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494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0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35498"/>
            <a:ext cx="23399750" cy="90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endParaRPr lang="en-GB" sz="16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Mark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4, 1-20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34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F’dak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Ġesù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raġa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beda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jgħallem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ħdejn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nġabret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kotra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hekk li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kellu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jitla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bilqiegħda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f’dgħajsa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fuq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baħar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kollha l-art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matul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ix-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xatt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qagħad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jgħallimhom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ħafna ħwejjeġ </a:t>
            </a:r>
          </a:p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bil-parabboli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u fit-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tagħlim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846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tiegħu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qalilhom: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Darba kien hemm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bidwi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ħareġ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’. Ġara li hu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xi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żerrigħat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waqgħu </a:t>
            </a:r>
          </a:p>
        </p:txBody>
      </p:sp>
    </p:spTree>
    <p:extLst>
      <p:ext uri="{BB962C8B-B14F-4D97-AF65-F5344CB8AC3E}">
        <p14:creationId xmlns:p14="http://schemas.microsoft.com/office/powerpoint/2010/main" val="355186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ġew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għasafar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naqqruhom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waqgħu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kienx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hemm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ħamrija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nibtu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għax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ħamrija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kinitx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fonda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telgħet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inħarqu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nixfu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kellhomx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5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waqgħu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kiber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ħanaqhom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għamlux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waqgħu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6511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qatt ineħħu d-dnubiet. Imma Kristu, wara li offra sagrifiċċju wieħed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għad-dnubiet, qagħad għal dejjem fuq in-naħa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37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għamlu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kiber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tkattar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min għamel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tletin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93086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għandu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widnejn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’!”.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Meta kien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waħdu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, dawk ta’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madwaru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flimkien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mat-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Tnax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resqu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jitolbuh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0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ifissrilhom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dirty="0" err="1">
                <a:latin typeface="Times New Roman" pitchFamily="18" charset="0"/>
                <a:cs typeface="Times New Roman" pitchFamily="18" charset="0"/>
              </a:rPr>
              <a:t>parabboli</a:t>
            </a:r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. U hu qalilhom: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ingħata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misteru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tas-Saltna ta’ Alla, imma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huma barra,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80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ikollhom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bil-parabboli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ħalli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jħarsu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kemm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iħarsu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jarawx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kemm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jifhmux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612590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jbiddlux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jaqilgħu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maħfra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GB" sz="16000" dirty="0">
                <a:latin typeface="Times New Roman" pitchFamily="18" charset="0"/>
                <a:cs typeface="Times New Roman" pitchFamily="18" charset="0"/>
              </a:rPr>
              <a:t>U qalilhom: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“Din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parabbola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m’intomx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tifhmuha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5216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kif se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tifhmu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parabboli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kollha? Dak li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bidwi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Dawk ta’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matul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mogħdija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inżergħet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71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huma dawk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malli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jersaq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jaħtfilhom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nżergħet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f’qalbhom. </a:t>
            </a:r>
          </a:p>
        </p:txBody>
      </p:sp>
    </p:spTree>
    <p:extLst>
      <p:ext uri="{BB962C8B-B14F-4D97-AF65-F5344CB8AC3E}">
        <p14:creationId xmlns:p14="http://schemas.microsoft.com/office/powerpoint/2010/main" val="3892574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jinżergħu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kollha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dawk li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minnufih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jilqgħuha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bil-ferħ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imma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għeruq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33774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jkollhomx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ftit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idumu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meta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jiġi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għawġ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jew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isibu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iħabbathom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07929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malajr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jitfixklu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oħrajn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jinżergħu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qalb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ix-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xewk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dawk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iżda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inkwiet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żejjed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għall-ħwejjeġ </a:t>
            </a:r>
          </a:p>
        </p:txBody>
      </p:sp>
    </p:spTree>
    <p:extLst>
      <p:ext uri="{BB962C8B-B14F-4D97-AF65-F5344CB8AC3E}">
        <p14:creationId xmlns:p14="http://schemas.microsoft.com/office/powerpoint/2010/main" val="332291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79314"/>
            <a:ext cx="2246649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tal-lemin ta’ Alla, fejn qiegħed jistenna sa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mal-għedewwa tiegħu jitqiegħdu mirfes taħt riġlejh.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36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91321"/>
            <a:ext cx="22754527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tad-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dinja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ir-rabta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tal-art, u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ġibda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ħwejjeġ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oħra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jidħlu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joħonqulhom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tagħmilx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08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1" y="2565440"/>
            <a:ext cx="2275452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Dawk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imbagħad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jinżergħu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f’art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tajba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 dawk li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jisimgħu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873305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322612" y="2559715"/>
            <a:ext cx="22754527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jilqgħuha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jagħmlu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frott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tletin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sittin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min </a:t>
            </a:r>
            <a:r>
              <a:rPr lang="en-GB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mija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41069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6774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943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4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330196"/>
            <a:ext cx="2246649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Għax hu b’offerta waħda għamel perfetti għal dejjem lil dawk li huwa jqaddes.</a:t>
            </a:r>
          </a:p>
        </p:txBody>
      </p:sp>
    </p:spTree>
    <p:extLst>
      <p:ext uri="{BB962C8B-B14F-4D97-AF65-F5344CB8AC3E}">
        <p14:creationId xmlns:p14="http://schemas.microsoft.com/office/powerpoint/2010/main" val="28264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14755"/>
            <a:ext cx="2246649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Dan jixhdulna l-Ispirtu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s-Santu nnifsu, għax wara li qal:</a:t>
            </a:r>
          </a:p>
          <a:p>
            <a:pPr algn="ctr"/>
            <a:r>
              <a:rPr lang="mt-MT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“Dan hu l-patt li jien għad nagħmel magħhom</a:t>
            </a:r>
            <a:r>
              <a:rPr lang="en-GB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wara</a:t>
            </a:r>
            <a:endParaRPr lang="en-GB" sz="16000" b="1" i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27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14755"/>
            <a:ext cx="22466496" cy="124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il-jiem, jgħid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il-Mulej:</a:t>
            </a: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Inqiegħed il-liġijiet tiegħi f’qalbhom</a:t>
            </a:r>
            <a:r>
              <a:rPr lang="en-GB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f’moħħom niktibhom”.</a:t>
            </a:r>
          </a:p>
        </p:txBody>
      </p:sp>
    </p:spTree>
    <p:extLst>
      <p:ext uri="{BB962C8B-B14F-4D97-AF65-F5344CB8AC3E}">
        <p14:creationId xmlns:p14="http://schemas.microsoft.com/office/powerpoint/2010/main" val="2795989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2561303"/>
            <a:ext cx="22466496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Qal ukoll: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“Dnubiethom u ħtijiethom ma niftakarhomx aktar”.</a:t>
            </a:r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99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66627" y="1330196"/>
            <a:ext cx="22466496" cy="99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t-MT" sz="16000" dirty="0">
                <a:latin typeface="Times New Roman" pitchFamily="18" charset="0"/>
                <a:cs typeface="Times New Roman" pitchFamily="18" charset="0"/>
              </a:rPr>
              <a:t>Issa, fejn hemm il-maħfra tad-dnubiet, ma hemmx għalfejn issir aktar l-offerta għad-dnubiet.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81482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714</Words>
  <Application>Microsoft Office PowerPoint</Application>
  <PresentationFormat>Custom</PresentationFormat>
  <Paragraphs>101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11_Default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 Caruan a</cp:lastModifiedBy>
  <cp:revision>41</cp:revision>
  <dcterms:created xsi:type="dcterms:W3CDTF">2008-12-28T11:50:57Z</dcterms:created>
  <dcterms:modified xsi:type="dcterms:W3CDTF">2023-01-05T13:50:33Z</dcterms:modified>
</cp:coreProperties>
</file>