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1"/>
  </p:notesMasterIdLst>
  <p:sldIdLst>
    <p:sldId id="281" r:id="rId3"/>
    <p:sldId id="25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82" r:id="rId15"/>
    <p:sldId id="295" r:id="rId16"/>
    <p:sldId id="256" r:id="rId17"/>
    <p:sldId id="293" r:id="rId18"/>
    <p:sldId id="284" r:id="rId19"/>
    <p:sldId id="274" r:id="rId20"/>
    <p:sldId id="297" r:id="rId21"/>
    <p:sldId id="296" r:id="rId22"/>
    <p:sldId id="273" r:id="rId23"/>
    <p:sldId id="292" r:id="rId24"/>
    <p:sldId id="298" r:id="rId25"/>
    <p:sldId id="607" r:id="rId26"/>
    <p:sldId id="287" r:id="rId27"/>
    <p:sldId id="608" r:id="rId28"/>
    <p:sldId id="288" r:id="rId29"/>
    <p:sldId id="264" r:id="rId30"/>
    <p:sldId id="609" r:id="rId31"/>
    <p:sldId id="610" r:id="rId32"/>
    <p:sldId id="611" r:id="rId33"/>
    <p:sldId id="612" r:id="rId34"/>
    <p:sldId id="613" r:id="rId35"/>
    <p:sldId id="614" r:id="rId36"/>
    <p:sldId id="615" r:id="rId37"/>
    <p:sldId id="616" r:id="rId38"/>
    <p:sldId id="304" r:id="rId39"/>
    <p:sldId id="291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6699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83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EB864-20CC-4F67-A348-505442196429}" type="datetimeFigureOut">
              <a:rPr lang="en-US" smtClean="0"/>
              <a:pPr/>
              <a:t>1/23/2023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C39F5-4139-4638-9C75-CCBB93C431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3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7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4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7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6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9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1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8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03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7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1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3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0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6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9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3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2951236"/>
            <a:ext cx="23399750" cy="72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4-7.11-15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2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7176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joħroġx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mit-triq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jerġa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saħħtu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Fittxu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żżommu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jkollkom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qdusija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mingħajrha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1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7176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fostkom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grazzja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għerq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mrar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jinbet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fostkom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jġib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129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61" y="3791615"/>
            <a:ext cx="227176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taħwid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jitħassru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33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635698"/>
            <a:ext cx="233997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6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31842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It-tieba tal-Mulej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dejjem għal dejjem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659" y="82738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7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B’qalbi 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tinsiex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54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729" y="3791615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It-tieba tal-Mulej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dejjem għal dejjem</a:t>
            </a:r>
          </a:p>
        </p:txBody>
      </p:sp>
    </p:spTree>
    <p:extLst>
      <p:ext uri="{BB962C8B-B14F-4D97-AF65-F5344CB8AC3E}">
        <p14:creationId xmlns:p14="http://schemas.microsoft.com/office/powerpoint/2010/main" val="319047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9829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il-missier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6867" y="2560509"/>
            <a:ext cx="181460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magħġuna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jiftakar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73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7176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ġlieda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żammejtux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iebes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wasaltu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xerridtu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demmkom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It-tieba tal-Mulej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dejjem għal dejjem</a:t>
            </a:r>
          </a:p>
        </p:txBody>
      </p:sp>
    </p:spTree>
    <p:extLst>
      <p:ext uri="{BB962C8B-B14F-4D97-AF65-F5344CB8AC3E}">
        <p14:creationId xmlns:p14="http://schemas.microsoft.com/office/powerpoint/2010/main" val="303386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41" y="1329402"/>
            <a:ext cx="20628867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t-tieba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ma’ dawk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29402"/>
            <a:ext cx="2268251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liedhom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jħarsu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622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It-tieba tal-Mulej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dejjem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7157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66649"/>
            <a:ext cx="22838996" cy="26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0623" y="1329402"/>
            <a:ext cx="22538504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spc="-55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In-nagħaġ tiegħi jisimgħu leħni,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jiena nagħrafhom,</a:t>
            </a:r>
            <a:r>
              <a:rPr lang="mt-MT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jgħid il-Mulej,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huma jimxu warajja.</a:t>
            </a:r>
          </a:p>
        </p:txBody>
      </p:sp>
    </p:spTree>
    <p:extLst>
      <p:ext uri="{BB962C8B-B14F-4D97-AF65-F5344CB8AC3E}">
        <p14:creationId xmlns:p14="http://schemas.microsoft.com/office/powerpoint/2010/main" val="357061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66649"/>
            <a:ext cx="22838996" cy="26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8482"/>
            <a:ext cx="23399750" cy="9543023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 1-6</a:t>
            </a:r>
            <a:endParaRPr lang="en-GB" sz="10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40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3009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pajjiżu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fis-sinagoga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791615"/>
            <a:ext cx="22610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jistagħġbu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070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61" y="2560509"/>
            <a:ext cx="227176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Insejtuha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għalkollox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twissija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3915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9829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“Mnejn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kisbu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x’inhu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għerf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ngħatalu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saħansitra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isiru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 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għeġubijiet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kbar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b’idejh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GB" sz="16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65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mhuwiex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mastrudaxxa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Marija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Ġakbu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Ġożè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Ġuda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Xmun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7270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mhumiex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skandalizzaw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ruħhom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307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9829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f’pajjiżu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qrabatu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08059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miraklu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morda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fejjaqhom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236029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mistagħġeb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nuqqas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633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792409"/>
            <a:ext cx="22610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idur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irħula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dawk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042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7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61" y="1329402"/>
            <a:ext cx="227176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twarrabx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twiddib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taqtax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jċanfrek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8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61" y="2560509"/>
            <a:ext cx="227176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iwiddeb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jolqot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b’ibnu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2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61" y="1329402"/>
            <a:ext cx="227176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għall-edukazzjoni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tbatu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078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7176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Min hu dak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jwiddbux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bħalissa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twiddiba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tferraħniex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tnikkitna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3777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7176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dawk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tħarrġu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troddilhom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mimlija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77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7176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erfgħu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merħija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irkupptejn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mitluqa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aqbdu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dritta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riġlejkom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zopp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9716702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549</Words>
  <Application>Microsoft Office PowerPoint</Application>
  <PresentationFormat>Custom</PresentationFormat>
  <Paragraphs>75</Paragraphs>
  <Slides>38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48</cp:revision>
  <dcterms:created xsi:type="dcterms:W3CDTF">2008-12-28T11:50:57Z</dcterms:created>
  <dcterms:modified xsi:type="dcterms:W3CDTF">2023-01-23T05:06:11Z</dcterms:modified>
</cp:coreProperties>
</file>