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  <p:sldMasterId id="2147483709" r:id="rId3"/>
    <p:sldMasterId id="2147483733" r:id="rId4"/>
    <p:sldMasterId id="2147483855" r:id="rId5"/>
    <p:sldMasterId id="2147483867" r:id="rId6"/>
  </p:sldMasterIdLst>
  <p:notesMasterIdLst>
    <p:notesMasterId r:id="rId46"/>
  </p:notesMasterIdLst>
  <p:sldIdLst>
    <p:sldId id="305" r:id="rId7"/>
    <p:sldId id="258" r:id="rId8"/>
    <p:sldId id="274" r:id="rId9"/>
    <p:sldId id="273" r:id="rId10"/>
    <p:sldId id="271" r:id="rId11"/>
    <p:sldId id="270" r:id="rId12"/>
    <p:sldId id="269" r:id="rId13"/>
    <p:sldId id="308" r:id="rId14"/>
    <p:sldId id="293" r:id="rId15"/>
    <p:sldId id="268" r:id="rId16"/>
    <p:sldId id="267" r:id="rId17"/>
    <p:sldId id="266" r:id="rId18"/>
    <p:sldId id="309" r:id="rId19"/>
    <p:sldId id="306" r:id="rId20"/>
    <p:sldId id="283" r:id="rId21"/>
    <p:sldId id="294" r:id="rId22"/>
    <p:sldId id="256" r:id="rId23"/>
    <p:sldId id="295" r:id="rId24"/>
    <p:sldId id="285" r:id="rId25"/>
    <p:sldId id="277" r:id="rId26"/>
    <p:sldId id="310" r:id="rId27"/>
    <p:sldId id="296" r:id="rId28"/>
    <p:sldId id="276" r:id="rId29"/>
    <p:sldId id="297" r:id="rId30"/>
    <p:sldId id="275" r:id="rId31"/>
    <p:sldId id="298" r:id="rId32"/>
    <p:sldId id="299" r:id="rId33"/>
    <p:sldId id="303" r:id="rId34"/>
    <p:sldId id="289" r:id="rId35"/>
    <p:sldId id="304" r:id="rId36"/>
    <p:sldId id="290" r:id="rId37"/>
    <p:sldId id="264" r:id="rId38"/>
    <p:sldId id="281" r:id="rId39"/>
    <p:sldId id="280" r:id="rId40"/>
    <p:sldId id="278" r:id="rId41"/>
    <p:sldId id="302" r:id="rId42"/>
    <p:sldId id="307" r:id="rId43"/>
    <p:sldId id="291" r:id="rId44"/>
    <p:sldId id="292" r:id="rId45"/>
  </p:sldIdLst>
  <p:sldSz cx="23399750" cy="12599988"/>
  <p:notesSz cx="6858000" cy="9144000"/>
  <p:defaultTextStyle>
    <a:defPPr>
      <a:defRPr lang="en-US"/>
    </a:defPPr>
    <a:lvl1pPr marL="0" algn="l" defTabSz="2057126" rtl="0" eaLnBrk="1" latinLnBrk="0" hangingPunct="1">
      <a:defRPr sz="4049" kern="1200">
        <a:solidFill>
          <a:schemeClr val="tx1"/>
        </a:solidFill>
        <a:latin typeface="+mn-lt"/>
        <a:ea typeface="+mn-ea"/>
        <a:cs typeface="+mn-cs"/>
      </a:defRPr>
    </a:lvl1pPr>
    <a:lvl2pPr marL="1028563" algn="l" defTabSz="2057126" rtl="0" eaLnBrk="1" latinLnBrk="0" hangingPunct="1">
      <a:defRPr sz="4049" kern="1200">
        <a:solidFill>
          <a:schemeClr val="tx1"/>
        </a:solidFill>
        <a:latin typeface="+mn-lt"/>
        <a:ea typeface="+mn-ea"/>
        <a:cs typeface="+mn-cs"/>
      </a:defRPr>
    </a:lvl2pPr>
    <a:lvl3pPr marL="2057126" algn="l" defTabSz="2057126" rtl="0" eaLnBrk="1" latinLnBrk="0" hangingPunct="1">
      <a:defRPr sz="4049" kern="1200">
        <a:solidFill>
          <a:schemeClr val="tx1"/>
        </a:solidFill>
        <a:latin typeface="+mn-lt"/>
        <a:ea typeface="+mn-ea"/>
        <a:cs typeface="+mn-cs"/>
      </a:defRPr>
    </a:lvl3pPr>
    <a:lvl4pPr marL="3085689" algn="l" defTabSz="2057126" rtl="0" eaLnBrk="1" latinLnBrk="0" hangingPunct="1">
      <a:defRPr sz="4049" kern="1200">
        <a:solidFill>
          <a:schemeClr val="tx1"/>
        </a:solidFill>
        <a:latin typeface="+mn-lt"/>
        <a:ea typeface="+mn-ea"/>
        <a:cs typeface="+mn-cs"/>
      </a:defRPr>
    </a:lvl4pPr>
    <a:lvl5pPr marL="4114251" algn="l" defTabSz="2057126" rtl="0" eaLnBrk="1" latinLnBrk="0" hangingPunct="1">
      <a:defRPr sz="4049" kern="1200">
        <a:solidFill>
          <a:schemeClr val="tx1"/>
        </a:solidFill>
        <a:latin typeface="+mn-lt"/>
        <a:ea typeface="+mn-ea"/>
        <a:cs typeface="+mn-cs"/>
      </a:defRPr>
    </a:lvl5pPr>
    <a:lvl6pPr marL="5142814" algn="l" defTabSz="2057126" rtl="0" eaLnBrk="1" latinLnBrk="0" hangingPunct="1">
      <a:defRPr sz="4049" kern="1200">
        <a:solidFill>
          <a:schemeClr val="tx1"/>
        </a:solidFill>
        <a:latin typeface="+mn-lt"/>
        <a:ea typeface="+mn-ea"/>
        <a:cs typeface="+mn-cs"/>
      </a:defRPr>
    </a:lvl6pPr>
    <a:lvl7pPr marL="6171377" algn="l" defTabSz="2057126" rtl="0" eaLnBrk="1" latinLnBrk="0" hangingPunct="1">
      <a:defRPr sz="4049" kern="1200">
        <a:solidFill>
          <a:schemeClr val="tx1"/>
        </a:solidFill>
        <a:latin typeface="+mn-lt"/>
        <a:ea typeface="+mn-ea"/>
        <a:cs typeface="+mn-cs"/>
      </a:defRPr>
    </a:lvl7pPr>
    <a:lvl8pPr marL="7199940" algn="l" defTabSz="2057126" rtl="0" eaLnBrk="1" latinLnBrk="0" hangingPunct="1">
      <a:defRPr sz="4049" kern="1200">
        <a:solidFill>
          <a:schemeClr val="tx1"/>
        </a:solidFill>
        <a:latin typeface="+mn-lt"/>
        <a:ea typeface="+mn-ea"/>
        <a:cs typeface="+mn-cs"/>
      </a:defRPr>
    </a:lvl8pPr>
    <a:lvl9pPr marL="8228503" algn="l" defTabSz="2057126" rtl="0" eaLnBrk="1" latinLnBrk="0" hangingPunct="1">
      <a:defRPr sz="404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69" userDrawn="1">
          <p15:clr>
            <a:srgbClr val="A4A3A4"/>
          </p15:clr>
        </p15:guide>
        <p15:guide id="2" pos="737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00CC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150" autoAdjust="0"/>
  </p:normalViewPr>
  <p:slideViewPr>
    <p:cSldViewPr>
      <p:cViewPr varScale="1">
        <p:scale>
          <a:sx n="33" d="100"/>
          <a:sy n="33" d="100"/>
        </p:scale>
        <p:origin x="108" y="1032"/>
      </p:cViewPr>
      <p:guideLst>
        <p:guide orient="horz" pos="3969"/>
        <p:guide pos="737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9" Type="http://schemas.openxmlformats.org/officeDocument/2006/relationships/slide" Target="slides/slide2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slide" Target="slides/slide39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viewProps" Target="viewProps.xml"/><Relationship Id="rId8" Type="http://schemas.openxmlformats.org/officeDocument/2006/relationships/slide" Target="slides/slide2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4.xml"/><Relationship Id="rId41" Type="http://schemas.openxmlformats.org/officeDocument/2006/relationships/slide" Target="slides/slide35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t-M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91FB61-4BED-4B9E-AA5C-DCAF654E76BC}" type="datetimeFigureOut">
              <a:rPr lang="mt-MT" smtClean="0"/>
              <a:pPr/>
              <a:t>01/01/2023</a:t>
            </a:fld>
            <a:endParaRPr lang="mt-M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mt-M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t-M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F0CBA1-8D66-4302-B5C9-CE76EA3080CB}" type="slidenum">
              <a:rPr lang="mt-MT" smtClean="0"/>
              <a:pPr/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3781900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1028563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2057126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3085689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4114251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5142814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6171377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7199940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8228503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78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728B0C6-1080-45EF-BDF5-077296DACE73}" type="slidenum">
              <a:rPr lang="en-US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1" y="3914164"/>
            <a:ext cx="19889788" cy="27008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3" y="7139993"/>
            <a:ext cx="16379825" cy="3219997"/>
          </a:xfrm>
        </p:spPr>
        <p:txBody>
          <a:bodyPr/>
          <a:lstStyle>
            <a:lvl1pPr marL="0" indent="0" algn="ctr">
              <a:buNone/>
              <a:defRPr/>
            </a:lvl1pPr>
            <a:lvl2pPr marL="840014" indent="0" algn="ctr">
              <a:buNone/>
              <a:defRPr/>
            </a:lvl2pPr>
            <a:lvl3pPr marL="1680027" indent="0" algn="ctr">
              <a:buNone/>
              <a:defRPr/>
            </a:lvl3pPr>
            <a:lvl4pPr marL="2520041" indent="0" algn="ctr">
              <a:buNone/>
              <a:defRPr/>
            </a:lvl4pPr>
            <a:lvl5pPr marL="3360054" indent="0" algn="ctr">
              <a:buNone/>
              <a:defRPr/>
            </a:lvl5pPr>
            <a:lvl6pPr marL="4200068" indent="0" algn="ctr">
              <a:buNone/>
              <a:defRPr/>
            </a:lvl6pPr>
            <a:lvl7pPr marL="5040081" indent="0" algn="ctr">
              <a:buNone/>
              <a:defRPr/>
            </a:lvl7pPr>
            <a:lvl8pPr marL="5880095" indent="0" algn="ctr">
              <a:buNone/>
              <a:defRPr/>
            </a:lvl8pPr>
            <a:lvl9pPr marL="6720108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AD8846-4F26-4050-8401-AE9B3E0D76B9}" type="datetimeFigureOut">
              <a:rPr lang="en-US" smtClean="0"/>
              <a:pPr/>
              <a:t>1/1/2023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CB7FCD-4A49-42E4-BC80-F7139C22B18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AD8846-4F26-4050-8401-AE9B3E0D76B9}" type="datetimeFigureOut">
              <a:rPr lang="en-US" smtClean="0"/>
              <a:pPr/>
              <a:t>1/1/2023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CB7FCD-4A49-42E4-BC80-F7139C22B18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19" y="504585"/>
            <a:ext cx="5264944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8" y="504585"/>
            <a:ext cx="15404835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AD8846-4F26-4050-8401-AE9B3E0D76B9}" type="datetimeFigureOut">
              <a:rPr lang="en-US" smtClean="0"/>
              <a:pPr/>
              <a:t>1/1/2023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CB7FCD-4A49-42E4-BC80-F7139C22B18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079986" y="2519998"/>
            <a:ext cx="21059775" cy="3359997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8819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509963" y="6121224"/>
            <a:ext cx="16379825" cy="321999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840014" indent="0" algn="ctr">
              <a:buNone/>
            </a:lvl2pPr>
            <a:lvl3pPr marL="1680027" indent="0" algn="ctr">
              <a:buNone/>
            </a:lvl3pPr>
            <a:lvl4pPr marL="2520041" indent="0" algn="ctr">
              <a:buNone/>
            </a:lvl4pPr>
            <a:lvl5pPr marL="3360054" indent="0" algn="ctr">
              <a:buNone/>
            </a:lvl5pPr>
            <a:lvl6pPr marL="4200068" indent="0" algn="ctr">
              <a:buNone/>
            </a:lvl6pPr>
            <a:lvl7pPr marL="5040081" indent="0" algn="ctr">
              <a:buNone/>
            </a:lvl7pPr>
            <a:lvl8pPr marL="5880095" indent="0" algn="ctr">
              <a:buNone/>
            </a:lvl8pPr>
            <a:lvl9pPr marL="6720108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F8608-129E-4A33-987D-FE356BE743B2}" type="slidenum">
              <a:rPr lang="en-US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769487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AEA99-3EAF-48BB-B10A-1AB8B5532968}" type="slidenum">
              <a:rPr lang="en-US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224927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4956" y="1119999"/>
            <a:ext cx="18134806" cy="3359997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8819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94956" y="4607477"/>
            <a:ext cx="18134806" cy="2773746"/>
          </a:xfrm>
        </p:spPr>
        <p:txBody>
          <a:bodyPr/>
          <a:lstStyle>
            <a:lvl1pPr marL="134402" indent="0" algn="l">
              <a:buNone/>
              <a:defRPr sz="3675">
                <a:solidFill>
                  <a:schemeClr val="tx1"/>
                </a:solidFill>
              </a:defRPr>
            </a:lvl1pPr>
            <a:lvl2pPr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294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2572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2572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9AB4E-F31D-480E-A6C5-040F6E9C7675}" type="slidenum">
              <a:rPr lang="en-US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2850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7" y="2939998"/>
            <a:ext cx="10334890" cy="8315410"/>
          </a:xfrm>
        </p:spPr>
        <p:txBody>
          <a:bodyPr/>
          <a:lstStyle>
            <a:lvl1pPr>
              <a:defRPr sz="4777"/>
            </a:lvl1pPr>
            <a:lvl2pPr>
              <a:defRPr sz="4410"/>
            </a:lvl2pPr>
            <a:lvl3pPr>
              <a:defRPr sz="3675"/>
            </a:lvl3pPr>
            <a:lvl4pPr>
              <a:defRPr sz="3307"/>
            </a:lvl4pPr>
            <a:lvl5pPr>
              <a:defRPr sz="3307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3" y="2939998"/>
            <a:ext cx="10334890" cy="8315410"/>
          </a:xfrm>
        </p:spPr>
        <p:txBody>
          <a:bodyPr/>
          <a:lstStyle>
            <a:lvl1pPr>
              <a:defRPr sz="4777"/>
            </a:lvl1pPr>
            <a:lvl2pPr>
              <a:defRPr sz="4410"/>
            </a:lvl2pPr>
            <a:lvl3pPr>
              <a:defRPr sz="3675"/>
            </a:lvl3pPr>
            <a:lvl4pPr>
              <a:defRPr sz="3307"/>
            </a:lvl4pPr>
            <a:lvl5pPr>
              <a:defRPr sz="3307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2AA86-75DF-430C-8DDA-E1D90B281D21}" type="slidenum">
              <a:rPr lang="en-US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4362768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88" y="501666"/>
            <a:ext cx="21059775" cy="209999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820414"/>
            <a:ext cx="10338953" cy="1379581"/>
          </a:xfrm>
        </p:spPr>
        <p:txBody>
          <a:bodyPr anchor="ctr"/>
          <a:lstStyle>
            <a:lvl1pPr marL="0" indent="0">
              <a:buNone/>
              <a:defRPr sz="4410" b="0" cap="all" baseline="0">
                <a:solidFill>
                  <a:schemeClr val="tx1"/>
                </a:solidFill>
              </a:defRPr>
            </a:lvl1pPr>
            <a:lvl2pPr>
              <a:buNone/>
              <a:defRPr sz="3675" b="1"/>
            </a:lvl2pPr>
            <a:lvl3pPr>
              <a:buNone/>
              <a:defRPr sz="3307" b="1"/>
            </a:lvl3pPr>
            <a:lvl4pPr>
              <a:buNone/>
              <a:defRPr sz="2940" b="1"/>
            </a:lvl4pPr>
            <a:lvl5pPr>
              <a:buNone/>
              <a:defRPr sz="294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1886750" y="2820414"/>
            <a:ext cx="10343014" cy="1379581"/>
          </a:xfrm>
        </p:spPr>
        <p:txBody>
          <a:bodyPr anchor="ctr"/>
          <a:lstStyle>
            <a:lvl1pPr marL="0" indent="0">
              <a:buNone/>
              <a:defRPr sz="4410" b="0" cap="all" baseline="0">
                <a:solidFill>
                  <a:schemeClr val="tx1"/>
                </a:solidFill>
              </a:defRPr>
            </a:lvl1pPr>
            <a:lvl2pPr>
              <a:buNone/>
              <a:defRPr sz="3675" b="1"/>
            </a:lvl2pPr>
            <a:lvl3pPr>
              <a:buNone/>
              <a:defRPr sz="3307" b="1"/>
            </a:lvl3pPr>
            <a:lvl4pPr>
              <a:buNone/>
              <a:defRPr sz="2940" b="1"/>
            </a:lvl4pPr>
            <a:lvl5pPr>
              <a:buNone/>
              <a:defRPr sz="294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169988" y="4339997"/>
            <a:ext cx="10338953" cy="6915411"/>
          </a:xfrm>
        </p:spPr>
        <p:txBody>
          <a:bodyPr/>
          <a:lstStyle>
            <a:lvl1pPr>
              <a:defRPr sz="4410"/>
            </a:lvl1pPr>
            <a:lvl2pPr>
              <a:defRPr sz="3675"/>
            </a:lvl2pPr>
            <a:lvl3pPr>
              <a:defRPr sz="3307"/>
            </a:lvl3pPr>
            <a:lvl4pPr>
              <a:defRPr sz="2940"/>
            </a:lvl4pPr>
            <a:lvl5pPr>
              <a:defRPr sz="294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50" y="4339997"/>
            <a:ext cx="10343014" cy="6915411"/>
          </a:xfrm>
        </p:spPr>
        <p:txBody>
          <a:bodyPr/>
          <a:lstStyle>
            <a:lvl1pPr>
              <a:defRPr sz="4410"/>
            </a:lvl1pPr>
            <a:lvl2pPr>
              <a:defRPr sz="3675"/>
            </a:lvl2pPr>
            <a:lvl3pPr>
              <a:defRPr sz="3307"/>
            </a:lvl3pPr>
            <a:lvl4pPr>
              <a:defRPr sz="2940"/>
            </a:lvl4pPr>
            <a:lvl5pPr>
              <a:defRPr sz="294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D5832-6515-4441-B57F-F2FD138DAD0C}" type="slidenum">
              <a:rPr lang="en-US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226357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F5E4F-3662-446C-8613-1B66556F5691}" type="slidenum">
              <a:rPr lang="en-US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674366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502F1-CFDC-4BFE-9EF4-6F92A891B0E5}" type="slidenum">
              <a:rPr lang="en-US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654189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89" y="501666"/>
            <a:ext cx="7698357" cy="2134998"/>
          </a:xfrm>
        </p:spPr>
        <p:txBody>
          <a:bodyPr anchor="b">
            <a:sp3d prstMaterial="softEdge"/>
          </a:bodyPr>
          <a:lstStyle>
            <a:lvl1pPr algn="l">
              <a:buNone/>
              <a:defRPr sz="4042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69989" y="2799998"/>
            <a:ext cx="7698357" cy="8455410"/>
          </a:xfrm>
        </p:spPr>
        <p:txBody>
          <a:bodyPr/>
          <a:lstStyle>
            <a:lvl1pPr marL="0" indent="0">
              <a:buNone/>
              <a:defRPr sz="2572"/>
            </a:lvl1pPr>
            <a:lvl2pPr>
              <a:buNone/>
              <a:defRPr sz="2205"/>
            </a:lvl2pPr>
            <a:lvl3pPr>
              <a:buNone/>
              <a:defRPr sz="1837"/>
            </a:lvl3pPr>
            <a:lvl4pPr>
              <a:buNone/>
              <a:defRPr sz="1654"/>
            </a:lvl4pPr>
            <a:lvl5pPr>
              <a:buNone/>
              <a:defRPr sz="1654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8652" y="501667"/>
            <a:ext cx="13081110" cy="10753741"/>
          </a:xfrm>
        </p:spPr>
        <p:txBody>
          <a:bodyPr/>
          <a:lstStyle>
            <a:lvl1pPr>
              <a:defRPr sz="4777"/>
            </a:lvl1pPr>
            <a:lvl2pPr>
              <a:defRPr sz="4410"/>
            </a:lvl2pPr>
            <a:lvl3pPr>
              <a:defRPr sz="4042"/>
            </a:lvl3pPr>
            <a:lvl4pPr>
              <a:defRPr sz="3675"/>
            </a:lvl4pPr>
            <a:lvl5pPr>
              <a:defRPr sz="3307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D647B-59E6-4632-9E3E-9BA17E26389A}" type="slidenum">
              <a:rPr lang="en-US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42982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AD8846-4F26-4050-8401-AE9B3E0D76B9}" type="datetimeFigureOut">
              <a:rPr lang="en-US" smtClean="0"/>
              <a:pPr/>
              <a:t>1/1/2023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CB7FCD-4A49-42E4-BC80-F7139C22B18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950" y="1119999"/>
            <a:ext cx="14039850" cy="959583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367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79950" y="3365830"/>
            <a:ext cx="14039850" cy="7279993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5879"/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79950" y="2143701"/>
            <a:ext cx="14039850" cy="974399"/>
          </a:xfrm>
        </p:spPr>
        <p:txBody>
          <a:bodyPr lIns="45720" rIns="45720"/>
          <a:lstStyle>
            <a:lvl1pPr marL="0" indent="0" algn="ctr">
              <a:buNone/>
              <a:defRPr sz="2572"/>
            </a:lvl1pPr>
            <a:lvl2pPr>
              <a:defRPr sz="2205"/>
            </a:lvl2pPr>
            <a:lvl3pPr>
              <a:defRPr sz="1837"/>
            </a:lvl3pPr>
            <a:lvl4pPr>
              <a:defRPr sz="1654"/>
            </a:lvl4pPr>
            <a:lvl5pPr>
              <a:defRPr sz="1654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BBFE0-30EB-4991-BF96-F0E526565601}" type="slidenum">
              <a:rPr lang="en-US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250477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2242A-2AE1-4608-9C27-47EA498C0C3D}" type="slidenum">
              <a:rPr lang="en-US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909558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19" y="504585"/>
            <a:ext cx="5264944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8" y="504585"/>
            <a:ext cx="15404835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B7A06-ED21-4365-BAA0-8303503B65F1}" type="slidenum">
              <a:rPr lang="en-US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586327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754981" y="1119999"/>
            <a:ext cx="19889788" cy="100799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754981" y="11479989"/>
            <a:ext cx="4874948" cy="839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994915" y="11479989"/>
            <a:ext cx="7409921" cy="839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6769821" y="11479989"/>
            <a:ext cx="4874948" cy="839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FE3A5-D15C-4290-974A-1E4753E68E77}" type="slidenum">
              <a:rPr lang="en-US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016351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1" y="3914164"/>
            <a:ext cx="19889788" cy="27008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3" y="7139993"/>
            <a:ext cx="16379825" cy="3219997"/>
          </a:xfrm>
        </p:spPr>
        <p:txBody>
          <a:bodyPr/>
          <a:lstStyle>
            <a:lvl1pPr marL="0" indent="0" algn="ctr">
              <a:buNone/>
              <a:defRPr/>
            </a:lvl1pPr>
            <a:lvl2pPr marL="840014" indent="0" algn="ctr">
              <a:buNone/>
              <a:defRPr/>
            </a:lvl2pPr>
            <a:lvl3pPr marL="1680027" indent="0" algn="ctr">
              <a:buNone/>
              <a:defRPr/>
            </a:lvl3pPr>
            <a:lvl4pPr marL="2520041" indent="0" algn="ctr">
              <a:buNone/>
              <a:defRPr/>
            </a:lvl4pPr>
            <a:lvl5pPr marL="3360054" indent="0" algn="ctr">
              <a:buNone/>
              <a:defRPr/>
            </a:lvl5pPr>
            <a:lvl6pPr marL="4200068" indent="0" algn="ctr">
              <a:buNone/>
              <a:defRPr/>
            </a:lvl6pPr>
            <a:lvl7pPr marL="5040081" indent="0" algn="ctr">
              <a:buNone/>
              <a:defRPr/>
            </a:lvl7pPr>
            <a:lvl8pPr marL="5880095" indent="0" algn="ctr">
              <a:buNone/>
              <a:defRPr/>
            </a:lvl8pPr>
            <a:lvl9pPr marL="6720108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EE2203-0FBE-44A7-8C1B-93C9E2D72EF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7042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B3B02-4C8E-45DD-AA8A-588B3B2A29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2838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19" y="8096660"/>
            <a:ext cx="19889788" cy="2502498"/>
          </a:xfrm>
        </p:spPr>
        <p:txBody>
          <a:bodyPr anchor="t"/>
          <a:lstStyle>
            <a:lvl1pPr algn="l">
              <a:defRPr sz="7349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19" y="5340414"/>
            <a:ext cx="19889788" cy="2756246"/>
          </a:xfrm>
        </p:spPr>
        <p:txBody>
          <a:bodyPr anchor="b"/>
          <a:lstStyle>
            <a:lvl1pPr marL="0" indent="0">
              <a:buNone/>
              <a:defRPr sz="3675"/>
            </a:lvl1pPr>
            <a:lvl2pPr marL="840014" indent="0">
              <a:buNone/>
              <a:defRPr sz="3307"/>
            </a:lvl2pPr>
            <a:lvl3pPr marL="1680027" indent="0">
              <a:buNone/>
              <a:defRPr sz="2940"/>
            </a:lvl3pPr>
            <a:lvl4pPr marL="2520041" indent="0">
              <a:buNone/>
              <a:defRPr sz="2572"/>
            </a:lvl4pPr>
            <a:lvl5pPr marL="3360054" indent="0">
              <a:buNone/>
              <a:defRPr sz="2572"/>
            </a:lvl5pPr>
            <a:lvl6pPr marL="4200068" indent="0">
              <a:buNone/>
              <a:defRPr sz="2572"/>
            </a:lvl6pPr>
            <a:lvl7pPr marL="5040081" indent="0">
              <a:buNone/>
              <a:defRPr sz="2572"/>
            </a:lvl7pPr>
            <a:lvl8pPr marL="5880095" indent="0">
              <a:buNone/>
              <a:defRPr sz="2572"/>
            </a:lvl8pPr>
            <a:lvl9pPr marL="6720108" indent="0">
              <a:buNone/>
              <a:defRPr sz="257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1FB5D-D0D2-4F2D-AB0C-030B4251842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0871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7" y="2939998"/>
            <a:ext cx="10334890" cy="8315410"/>
          </a:xfrm>
        </p:spPr>
        <p:txBody>
          <a:bodyPr/>
          <a:lstStyle>
            <a:lvl1pPr>
              <a:defRPr sz="5144"/>
            </a:lvl1pPr>
            <a:lvl2pPr>
              <a:defRPr sz="4410"/>
            </a:lvl2pPr>
            <a:lvl3pPr>
              <a:defRPr sz="3675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3" y="2939998"/>
            <a:ext cx="10334890" cy="8315410"/>
          </a:xfrm>
        </p:spPr>
        <p:txBody>
          <a:bodyPr/>
          <a:lstStyle>
            <a:lvl1pPr>
              <a:defRPr sz="5144"/>
            </a:lvl1pPr>
            <a:lvl2pPr>
              <a:defRPr sz="4410"/>
            </a:lvl2pPr>
            <a:lvl3pPr>
              <a:defRPr sz="3675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C542E-9A90-4FFA-B3A7-2CCE293AB56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95343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820415"/>
            <a:ext cx="10338953" cy="1175415"/>
          </a:xfrm>
        </p:spPr>
        <p:txBody>
          <a:bodyPr anchor="b"/>
          <a:lstStyle>
            <a:lvl1pPr marL="0" indent="0">
              <a:buNone/>
              <a:defRPr sz="4410" b="1"/>
            </a:lvl1pPr>
            <a:lvl2pPr marL="840014" indent="0">
              <a:buNone/>
              <a:defRPr sz="3675" b="1"/>
            </a:lvl2pPr>
            <a:lvl3pPr marL="1680027" indent="0">
              <a:buNone/>
              <a:defRPr sz="3307" b="1"/>
            </a:lvl3pPr>
            <a:lvl4pPr marL="2520041" indent="0">
              <a:buNone/>
              <a:defRPr sz="2940" b="1"/>
            </a:lvl4pPr>
            <a:lvl5pPr marL="3360054" indent="0">
              <a:buNone/>
              <a:defRPr sz="2940" b="1"/>
            </a:lvl5pPr>
            <a:lvl6pPr marL="4200068" indent="0">
              <a:buNone/>
              <a:defRPr sz="2940" b="1"/>
            </a:lvl6pPr>
            <a:lvl7pPr marL="5040081" indent="0">
              <a:buNone/>
              <a:defRPr sz="2940" b="1"/>
            </a:lvl7pPr>
            <a:lvl8pPr marL="5880095" indent="0">
              <a:buNone/>
              <a:defRPr sz="2940" b="1"/>
            </a:lvl8pPr>
            <a:lvl9pPr marL="6720108" indent="0">
              <a:buNone/>
              <a:defRPr sz="29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8" y="3995830"/>
            <a:ext cx="10338953" cy="7259577"/>
          </a:xfrm>
        </p:spPr>
        <p:txBody>
          <a:bodyPr/>
          <a:lstStyle>
            <a:lvl1pPr>
              <a:defRPr sz="4410"/>
            </a:lvl1pPr>
            <a:lvl2pPr>
              <a:defRPr sz="3675"/>
            </a:lvl2pPr>
            <a:lvl3pPr>
              <a:defRPr sz="3307"/>
            </a:lvl3pPr>
            <a:lvl4pPr>
              <a:defRPr sz="2940"/>
            </a:lvl4pPr>
            <a:lvl5pPr>
              <a:defRPr sz="2940"/>
            </a:lvl5pPr>
            <a:lvl6pPr>
              <a:defRPr sz="2940"/>
            </a:lvl6pPr>
            <a:lvl7pPr>
              <a:defRPr sz="2940"/>
            </a:lvl7pPr>
            <a:lvl8pPr>
              <a:defRPr sz="2940"/>
            </a:lvl8pPr>
            <a:lvl9pPr>
              <a:defRPr sz="29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50" y="2820415"/>
            <a:ext cx="10343014" cy="1175415"/>
          </a:xfrm>
        </p:spPr>
        <p:txBody>
          <a:bodyPr anchor="b"/>
          <a:lstStyle>
            <a:lvl1pPr marL="0" indent="0">
              <a:buNone/>
              <a:defRPr sz="4410" b="1"/>
            </a:lvl1pPr>
            <a:lvl2pPr marL="840014" indent="0">
              <a:buNone/>
              <a:defRPr sz="3675" b="1"/>
            </a:lvl2pPr>
            <a:lvl3pPr marL="1680027" indent="0">
              <a:buNone/>
              <a:defRPr sz="3307" b="1"/>
            </a:lvl3pPr>
            <a:lvl4pPr marL="2520041" indent="0">
              <a:buNone/>
              <a:defRPr sz="2940" b="1"/>
            </a:lvl4pPr>
            <a:lvl5pPr marL="3360054" indent="0">
              <a:buNone/>
              <a:defRPr sz="2940" b="1"/>
            </a:lvl5pPr>
            <a:lvl6pPr marL="4200068" indent="0">
              <a:buNone/>
              <a:defRPr sz="2940" b="1"/>
            </a:lvl6pPr>
            <a:lvl7pPr marL="5040081" indent="0">
              <a:buNone/>
              <a:defRPr sz="2940" b="1"/>
            </a:lvl7pPr>
            <a:lvl8pPr marL="5880095" indent="0">
              <a:buNone/>
              <a:defRPr sz="2940" b="1"/>
            </a:lvl8pPr>
            <a:lvl9pPr marL="6720108" indent="0">
              <a:buNone/>
              <a:defRPr sz="29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50" y="3995830"/>
            <a:ext cx="10343014" cy="7259577"/>
          </a:xfrm>
        </p:spPr>
        <p:txBody>
          <a:bodyPr/>
          <a:lstStyle>
            <a:lvl1pPr>
              <a:defRPr sz="4410"/>
            </a:lvl1pPr>
            <a:lvl2pPr>
              <a:defRPr sz="3675"/>
            </a:lvl2pPr>
            <a:lvl3pPr>
              <a:defRPr sz="3307"/>
            </a:lvl3pPr>
            <a:lvl4pPr>
              <a:defRPr sz="2940"/>
            </a:lvl4pPr>
            <a:lvl5pPr>
              <a:defRPr sz="2940"/>
            </a:lvl5pPr>
            <a:lvl6pPr>
              <a:defRPr sz="2940"/>
            </a:lvl6pPr>
            <a:lvl7pPr>
              <a:defRPr sz="2940"/>
            </a:lvl7pPr>
            <a:lvl8pPr>
              <a:defRPr sz="2940"/>
            </a:lvl8pPr>
            <a:lvl9pPr>
              <a:defRPr sz="29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A0D0E-DD4E-4C7D-AFB1-74BE88AD266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7242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27FC4-A60D-4689-A8C9-562704FE4EB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850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19" y="8096660"/>
            <a:ext cx="19889788" cy="2502498"/>
          </a:xfrm>
        </p:spPr>
        <p:txBody>
          <a:bodyPr anchor="t"/>
          <a:lstStyle>
            <a:lvl1pPr algn="l">
              <a:defRPr sz="7349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19" y="5340414"/>
            <a:ext cx="19889788" cy="2756246"/>
          </a:xfrm>
        </p:spPr>
        <p:txBody>
          <a:bodyPr anchor="b"/>
          <a:lstStyle>
            <a:lvl1pPr marL="0" indent="0">
              <a:buNone/>
              <a:defRPr sz="3675"/>
            </a:lvl1pPr>
            <a:lvl2pPr marL="840014" indent="0">
              <a:buNone/>
              <a:defRPr sz="3307"/>
            </a:lvl2pPr>
            <a:lvl3pPr marL="1680027" indent="0">
              <a:buNone/>
              <a:defRPr sz="2940"/>
            </a:lvl3pPr>
            <a:lvl4pPr marL="2520041" indent="0">
              <a:buNone/>
              <a:defRPr sz="2572"/>
            </a:lvl4pPr>
            <a:lvl5pPr marL="3360054" indent="0">
              <a:buNone/>
              <a:defRPr sz="2572"/>
            </a:lvl5pPr>
            <a:lvl6pPr marL="4200068" indent="0">
              <a:buNone/>
              <a:defRPr sz="2572"/>
            </a:lvl6pPr>
            <a:lvl7pPr marL="5040081" indent="0">
              <a:buNone/>
              <a:defRPr sz="2572"/>
            </a:lvl7pPr>
            <a:lvl8pPr marL="5880095" indent="0">
              <a:buNone/>
              <a:defRPr sz="2572"/>
            </a:lvl8pPr>
            <a:lvl9pPr marL="6720108" indent="0">
              <a:buNone/>
              <a:defRPr sz="257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AD8846-4F26-4050-8401-AE9B3E0D76B9}" type="datetimeFigureOut">
              <a:rPr lang="en-US" smtClean="0"/>
              <a:pPr/>
              <a:t>1/1/2023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CB7FCD-4A49-42E4-BC80-F7139C22B18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10DAC6-AF76-4D6B-8005-8B9062E9311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83346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89" y="501666"/>
            <a:ext cx="7698357" cy="2134998"/>
          </a:xfrm>
        </p:spPr>
        <p:txBody>
          <a:bodyPr anchor="b"/>
          <a:lstStyle>
            <a:lvl1pPr algn="l">
              <a:defRPr sz="3675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2" y="501667"/>
            <a:ext cx="13081110" cy="10753741"/>
          </a:xfrm>
        </p:spPr>
        <p:txBody>
          <a:bodyPr/>
          <a:lstStyle>
            <a:lvl1pPr>
              <a:defRPr sz="5879"/>
            </a:lvl1pPr>
            <a:lvl2pPr>
              <a:defRPr sz="5144"/>
            </a:lvl2pPr>
            <a:lvl3pPr>
              <a:defRPr sz="4410"/>
            </a:lvl3pPr>
            <a:lvl4pPr>
              <a:defRPr sz="3675"/>
            </a:lvl4pPr>
            <a:lvl5pPr>
              <a:defRPr sz="3675"/>
            </a:lvl5pPr>
            <a:lvl6pPr>
              <a:defRPr sz="3675"/>
            </a:lvl6pPr>
            <a:lvl7pPr>
              <a:defRPr sz="3675"/>
            </a:lvl7pPr>
            <a:lvl8pPr>
              <a:defRPr sz="3675"/>
            </a:lvl8pPr>
            <a:lvl9pPr>
              <a:defRPr sz="36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89" y="2636665"/>
            <a:ext cx="7698357" cy="8618743"/>
          </a:xfrm>
        </p:spPr>
        <p:txBody>
          <a:bodyPr/>
          <a:lstStyle>
            <a:lvl1pPr marL="0" indent="0">
              <a:buNone/>
              <a:defRPr sz="2572"/>
            </a:lvl1pPr>
            <a:lvl2pPr marL="840014" indent="0">
              <a:buNone/>
              <a:defRPr sz="2205"/>
            </a:lvl2pPr>
            <a:lvl3pPr marL="1680027" indent="0">
              <a:buNone/>
              <a:defRPr sz="1837"/>
            </a:lvl3pPr>
            <a:lvl4pPr marL="2520041" indent="0">
              <a:buNone/>
              <a:defRPr sz="1654"/>
            </a:lvl4pPr>
            <a:lvl5pPr marL="3360054" indent="0">
              <a:buNone/>
              <a:defRPr sz="1654"/>
            </a:lvl5pPr>
            <a:lvl6pPr marL="4200068" indent="0">
              <a:buNone/>
              <a:defRPr sz="1654"/>
            </a:lvl6pPr>
            <a:lvl7pPr marL="5040081" indent="0">
              <a:buNone/>
              <a:defRPr sz="1654"/>
            </a:lvl7pPr>
            <a:lvl8pPr marL="5880095" indent="0">
              <a:buNone/>
              <a:defRPr sz="1654"/>
            </a:lvl8pPr>
            <a:lvl9pPr marL="6720108" indent="0">
              <a:buNone/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828D3-5044-4FCF-9745-2D6D5B55F96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36621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19992"/>
            <a:ext cx="14039850" cy="1041250"/>
          </a:xfrm>
        </p:spPr>
        <p:txBody>
          <a:bodyPr anchor="b"/>
          <a:lstStyle>
            <a:lvl1pPr algn="l">
              <a:defRPr sz="3675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832"/>
            <a:ext cx="14039850" cy="7559993"/>
          </a:xfrm>
        </p:spPr>
        <p:txBody>
          <a:bodyPr/>
          <a:lstStyle>
            <a:lvl1pPr marL="0" indent="0">
              <a:buNone/>
              <a:defRPr sz="5879"/>
            </a:lvl1pPr>
            <a:lvl2pPr marL="840014" indent="0">
              <a:buNone/>
              <a:defRPr sz="5144"/>
            </a:lvl2pPr>
            <a:lvl3pPr marL="1680027" indent="0">
              <a:buNone/>
              <a:defRPr sz="4410"/>
            </a:lvl3pPr>
            <a:lvl4pPr marL="2520041" indent="0">
              <a:buNone/>
              <a:defRPr sz="3675"/>
            </a:lvl4pPr>
            <a:lvl5pPr marL="3360054" indent="0">
              <a:buNone/>
              <a:defRPr sz="3675"/>
            </a:lvl5pPr>
            <a:lvl6pPr marL="4200068" indent="0">
              <a:buNone/>
              <a:defRPr sz="3675"/>
            </a:lvl6pPr>
            <a:lvl7pPr marL="5040081" indent="0">
              <a:buNone/>
              <a:defRPr sz="3675"/>
            </a:lvl7pPr>
            <a:lvl8pPr marL="5880095" indent="0">
              <a:buNone/>
              <a:defRPr sz="3675"/>
            </a:lvl8pPr>
            <a:lvl9pPr marL="6720108" indent="0">
              <a:buNone/>
              <a:defRPr sz="3675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1241"/>
            <a:ext cx="14039850" cy="1478748"/>
          </a:xfrm>
        </p:spPr>
        <p:txBody>
          <a:bodyPr/>
          <a:lstStyle>
            <a:lvl1pPr marL="0" indent="0">
              <a:buNone/>
              <a:defRPr sz="2572"/>
            </a:lvl1pPr>
            <a:lvl2pPr marL="840014" indent="0">
              <a:buNone/>
              <a:defRPr sz="2205"/>
            </a:lvl2pPr>
            <a:lvl3pPr marL="1680027" indent="0">
              <a:buNone/>
              <a:defRPr sz="1837"/>
            </a:lvl3pPr>
            <a:lvl4pPr marL="2520041" indent="0">
              <a:buNone/>
              <a:defRPr sz="1654"/>
            </a:lvl4pPr>
            <a:lvl5pPr marL="3360054" indent="0">
              <a:buNone/>
              <a:defRPr sz="1654"/>
            </a:lvl5pPr>
            <a:lvl6pPr marL="4200068" indent="0">
              <a:buNone/>
              <a:defRPr sz="1654"/>
            </a:lvl6pPr>
            <a:lvl7pPr marL="5040081" indent="0">
              <a:buNone/>
              <a:defRPr sz="1654"/>
            </a:lvl7pPr>
            <a:lvl8pPr marL="5880095" indent="0">
              <a:buNone/>
              <a:defRPr sz="1654"/>
            </a:lvl8pPr>
            <a:lvl9pPr marL="6720108" indent="0">
              <a:buNone/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923117-3291-4518-BF8F-37865500178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25623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FB950-6D9C-4D85-B6C2-90175568358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9779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19" y="504585"/>
            <a:ext cx="5264944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8" y="504585"/>
            <a:ext cx="15404835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07977-0537-42B2-9A1B-B0D1CE53658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07329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1" y="3914164"/>
            <a:ext cx="19889788" cy="27008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3" y="7139993"/>
            <a:ext cx="16379825" cy="3219997"/>
          </a:xfrm>
        </p:spPr>
        <p:txBody>
          <a:bodyPr/>
          <a:lstStyle>
            <a:lvl1pPr marL="0" indent="0" algn="ctr">
              <a:buNone/>
              <a:defRPr/>
            </a:lvl1pPr>
            <a:lvl2pPr marL="840014" indent="0" algn="ctr">
              <a:buNone/>
              <a:defRPr/>
            </a:lvl2pPr>
            <a:lvl3pPr marL="1680027" indent="0" algn="ctr">
              <a:buNone/>
              <a:defRPr/>
            </a:lvl3pPr>
            <a:lvl4pPr marL="2520041" indent="0" algn="ctr">
              <a:buNone/>
              <a:defRPr/>
            </a:lvl4pPr>
            <a:lvl5pPr marL="3360054" indent="0" algn="ctr">
              <a:buNone/>
              <a:defRPr/>
            </a:lvl5pPr>
            <a:lvl6pPr marL="4200068" indent="0" algn="ctr">
              <a:buNone/>
              <a:defRPr/>
            </a:lvl6pPr>
            <a:lvl7pPr marL="5040081" indent="0" algn="ctr">
              <a:buNone/>
              <a:defRPr/>
            </a:lvl7pPr>
            <a:lvl8pPr marL="5880095" indent="0" algn="ctr">
              <a:buNone/>
              <a:defRPr/>
            </a:lvl8pPr>
            <a:lvl9pPr marL="6720108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78A53-26C0-4470-A5A0-84F819A1A71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77630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C2BEF-CF71-41C5-AAF5-D0A6C88617C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7693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19" y="8096660"/>
            <a:ext cx="19889788" cy="2502498"/>
          </a:xfrm>
        </p:spPr>
        <p:txBody>
          <a:bodyPr anchor="t"/>
          <a:lstStyle>
            <a:lvl1pPr algn="l">
              <a:defRPr sz="7349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19" y="5340414"/>
            <a:ext cx="19889788" cy="2756246"/>
          </a:xfrm>
        </p:spPr>
        <p:txBody>
          <a:bodyPr anchor="b"/>
          <a:lstStyle>
            <a:lvl1pPr marL="0" indent="0">
              <a:buNone/>
              <a:defRPr sz="3675"/>
            </a:lvl1pPr>
            <a:lvl2pPr marL="840014" indent="0">
              <a:buNone/>
              <a:defRPr sz="3307"/>
            </a:lvl2pPr>
            <a:lvl3pPr marL="1680027" indent="0">
              <a:buNone/>
              <a:defRPr sz="2940"/>
            </a:lvl3pPr>
            <a:lvl4pPr marL="2520041" indent="0">
              <a:buNone/>
              <a:defRPr sz="2572"/>
            </a:lvl4pPr>
            <a:lvl5pPr marL="3360054" indent="0">
              <a:buNone/>
              <a:defRPr sz="2572"/>
            </a:lvl5pPr>
            <a:lvl6pPr marL="4200068" indent="0">
              <a:buNone/>
              <a:defRPr sz="2572"/>
            </a:lvl6pPr>
            <a:lvl7pPr marL="5040081" indent="0">
              <a:buNone/>
              <a:defRPr sz="2572"/>
            </a:lvl7pPr>
            <a:lvl8pPr marL="5880095" indent="0">
              <a:buNone/>
              <a:defRPr sz="2572"/>
            </a:lvl8pPr>
            <a:lvl9pPr marL="6720108" indent="0">
              <a:buNone/>
              <a:defRPr sz="257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7EC21-6F88-4435-BD4E-8FDEA5F547A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02116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7" y="2939998"/>
            <a:ext cx="10334890" cy="8315410"/>
          </a:xfrm>
        </p:spPr>
        <p:txBody>
          <a:bodyPr/>
          <a:lstStyle>
            <a:lvl1pPr>
              <a:defRPr sz="5144"/>
            </a:lvl1pPr>
            <a:lvl2pPr>
              <a:defRPr sz="4410"/>
            </a:lvl2pPr>
            <a:lvl3pPr>
              <a:defRPr sz="3675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3" y="2939998"/>
            <a:ext cx="10334890" cy="8315410"/>
          </a:xfrm>
        </p:spPr>
        <p:txBody>
          <a:bodyPr/>
          <a:lstStyle>
            <a:lvl1pPr>
              <a:defRPr sz="5144"/>
            </a:lvl1pPr>
            <a:lvl2pPr>
              <a:defRPr sz="4410"/>
            </a:lvl2pPr>
            <a:lvl3pPr>
              <a:defRPr sz="3675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AED78-8231-4C29-9F82-3BC663E2740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84116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820415"/>
            <a:ext cx="10338953" cy="1175415"/>
          </a:xfrm>
        </p:spPr>
        <p:txBody>
          <a:bodyPr anchor="b"/>
          <a:lstStyle>
            <a:lvl1pPr marL="0" indent="0">
              <a:buNone/>
              <a:defRPr sz="4410" b="1"/>
            </a:lvl1pPr>
            <a:lvl2pPr marL="840014" indent="0">
              <a:buNone/>
              <a:defRPr sz="3675" b="1"/>
            </a:lvl2pPr>
            <a:lvl3pPr marL="1680027" indent="0">
              <a:buNone/>
              <a:defRPr sz="3307" b="1"/>
            </a:lvl3pPr>
            <a:lvl4pPr marL="2520041" indent="0">
              <a:buNone/>
              <a:defRPr sz="2940" b="1"/>
            </a:lvl4pPr>
            <a:lvl5pPr marL="3360054" indent="0">
              <a:buNone/>
              <a:defRPr sz="2940" b="1"/>
            </a:lvl5pPr>
            <a:lvl6pPr marL="4200068" indent="0">
              <a:buNone/>
              <a:defRPr sz="2940" b="1"/>
            </a:lvl6pPr>
            <a:lvl7pPr marL="5040081" indent="0">
              <a:buNone/>
              <a:defRPr sz="2940" b="1"/>
            </a:lvl7pPr>
            <a:lvl8pPr marL="5880095" indent="0">
              <a:buNone/>
              <a:defRPr sz="2940" b="1"/>
            </a:lvl8pPr>
            <a:lvl9pPr marL="6720108" indent="0">
              <a:buNone/>
              <a:defRPr sz="29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8" y="3995830"/>
            <a:ext cx="10338953" cy="7259577"/>
          </a:xfrm>
        </p:spPr>
        <p:txBody>
          <a:bodyPr/>
          <a:lstStyle>
            <a:lvl1pPr>
              <a:defRPr sz="4410"/>
            </a:lvl1pPr>
            <a:lvl2pPr>
              <a:defRPr sz="3675"/>
            </a:lvl2pPr>
            <a:lvl3pPr>
              <a:defRPr sz="3307"/>
            </a:lvl3pPr>
            <a:lvl4pPr>
              <a:defRPr sz="2940"/>
            </a:lvl4pPr>
            <a:lvl5pPr>
              <a:defRPr sz="2940"/>
            </a:lvl5pPr>
            <a:lvl6pPr>
              <a:defRPr sz="2940"/>
            </a:lvl6pPr>
            <a:lvl7pPr>
              <a:defRPr sz="2940"/>
            </a:lvl7pPr>
            <a:lvl8pPr>
              <a:defRPr sz="2940"/>
            </a:lvl8pPr>
            <a:lvl9pPr>
              <a:defRPr sz="29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50" y="2820415"/>
            <a:ext cx="10343014" cy="1175415"/>
          </a:xfrm>
        </p:spPr>
        <p:txBody>
          <a:bodyPr anchor="b"/>
          <a:lstStyle>
            <a:lvl1pPr marL="0" indent="0">
              <a:buNone/>
              <a:defRPr sz="4410" b="1"/>
            </a:lvl1pPr>
            <a:lvl2pPr marL="840014" indent="0">
              <a:buNone/>
              <a:defRPr sz="3675" b="1"/>
            </a:lvl2pPr>
            <a:lvl3pPr marL="1680027" indent="0">
              <a:buNone/>
              <a:defRPr sz="3307" b="1"/>
            </a:lvl3pPr>
            <a:lvl4pPr marL="2520041" indent="0">
              <a:buNone/>
              <a:defRPr sz="2940" b="1"/>
            </a:lvl4pPr>
            <a:lvl5pPr marL="3360054" indent="0">
              <a:buNone/>
              <a:defRPr sz="2940" b="1"/>
            </a:lvl5pPr>
            <a:lvl6pPr marL="4200068" indent="0">
              <a:buNone/>
              <a:defRPr sz="2940" b="1"/>
            </a:lvl6pPr>
            <a:lvl7pPr marL="5040081" indent="0">
              <a:buNone/>
              <a:defRPr sz="2940" b="1"/>
            </a:lvl7pPr>
            <a:lvl8pPr marL="5880095" indent="0">
              <a:buNone/>
              <a:defRPr sz="2940" b="1"/>
            </a:lvl8pPr>
            <a:lvl9pPr marL="6720108" indent="0">
              <a:buNone/>
              <a:defRPr sz="29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50" y="3995830"/>
            <a:ext cx="10343014" cy="7259577"/>
          </a:xfrm>
        </p:spPr>
        <p:txBody>
          <a:bodyPr/>
          <a:lstStyle>
            <a:lvl1pPr>
              <a:defRPr sz="4410"/>
            </a:lvl1pPr>
            <a:lvl2pPr>
              <a:defRPr sz="3675"/>
            </a:lvl2pPr>
            <a:lvl3pPr>
              <a:defRPr sz="3307"/>
            </a:lvl3pPr>
            <a:lvl4pPr>
              <a:defRPr sz="2940"/>
            </a:lvl4pPr>
            <a:lvl5pPr>
              <a:defRPr sz="2940"/>
            </a:lvl5pPr>
            <a:lvl6pPr>
              <a:defRPr sz="2940"/>
            </a:lvl6pPr>
            <a:lvl7pPr>
              <a:defRPr sz="2940"/>
            </a:lvl7pPr>
            <a:lvl8pPr>
              <a:defRPr sz="2940"/>
            </a:lvl8pPr>
            <a:lvl9pPr>
              <a:defRPr sz="29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21EA3-8400-41D6-BCFC-8740E06E4F4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993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7" y="2939998"/>
            <a:ext cx="10334890" cy="8315410"/>
          </a:xfrm>
        </p:spPr>
        <p:txBody>
          <a:bodyPr/>
          <a:lstStyle>
            <a:lvl1pPr>
              <a:defRPr sz="5144"/>
            </a:lvl1pPr>
            <a:lvl2pPr>
              <a:defRPr sz="4410"/>
            </a:lvl2pPr>
            <a:lvl3pPr>
              <a:defRPr sz="3675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3" y="2939998"/>
            <a:ext cx="10334890" cy="8315410"/>
          </a:xfrm>
        </p:spPr>
        <p:txBody>
          <a:bodyPr/>
          <a:lstStyle>
            <a:lvl1pPr>
              <a:defRPr sz="5144"/>
            </a:lvl1pPr>
            <a:lvl2pPr>
              <a:defRPr sz="4410"/>
            </a:lvl2pPr>
            <a:lvl3pPr>
              <a:defRPr sz="3675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AD8846-4F26-4050-8401-AE9B3E0D76B9}" type="datetimeFigureOut">
              <a:rPr lang="en-US" smtClean="0"/>
              <a:pPr/>
              <a:t>1/1/2023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CB7FCD-4A49-42E4-BC80-F7139C22B18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077B3-35DE-4D44-BE8D-171D009D423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69971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D0332-EB66-47D3-9B3A-F1EE0A53EA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40523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89" y="501666"/>
            <a:ext cx="7698357" cy="2134998"/>
          </a:xfrm>
        </p:spPr>
        <p:txBody>
          <a:bodyPr anchor="b"/>
          <a:lstStyle>
            <a:lvl1pPr algn="l">
              <a:defRPr sz="3675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2" y="501667"/>
            <a:ext cx="13081110" cy="10753741"/>
          </a:xfrm>
        </p:spPr>
        <p:txBody>
          <a:bodyPr/>
          <a:lstStyle>
            <a:lvl1pPr>
              <a:defRPr sz="5879"/>
            </a:lvl1pPr>
            <a:lvl2pPr>
              <a:defRPr sz="5144"/>
            </a:lvl2pPr>
            <a:lvl3pPr>
              <a:defRPr sz="4410"/>
            </a:lvl3pPr>
            <a:lvl4pPr>
              <a:defRPr sz="3675"/>
            </a:lvl4pPr>
            <a:lvl5pPr>
              <a:defRPr sz="3675"/>
            </a:lvl5pPr>
            <a:lvl6pPr>
              <a:defRPr sz="3675"/>
            </a:lvl6pPr>
            <a:lvl7pPr>
              <a:defRPr sz="3675"/>
            </a:lvl7pPr>
            <a:lvl8pPr>
              <a:defRPr sz="3675"/>
            </a:lvl8pPr>
            <a:lvl9pPr>
              <a:defRPr sz="36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89" y="2636665"/>
            <a:ext cx="7698357" cy="8618743"/>
          </a:xfrm>
        </p:spPr>
        <p:txBody>
          <a:bodyPr/>
          <a:lstStyle>
            <a:lvl1pPr marL="0" indent="0">
              <a:buNone/>
              <a:defRPr sz="2572"/>
            </a:lvl1pPr>
            <a:lvl2pPr marL="840014" indent="0">
              <a:buNone/>
              <a:defRPr sz="2205"/>
            </a:lvl2pPr>
            <a:lvl3pPr marL="1680027" indent="0">
              <a:buNone/>
              <a:defRPr sz="1837"/>
            </a:lvl3pPr>
            <a:lvl4pPr marL="2520041" indent="0">
              <a:buNone/>
              <a:defRPr sz="1654"/>
            </a:lvl4pPr>
            <a:lvl5pPr marL="3360054" indent="0">
              <a:buNone/>
              <a:defRPr sz="1654"/>
            </a:lvl5pPr>
            <a:lvl6pPr marL="4200068" indent="0">
              <a:buNone/>
              <a:defRPr sz="1654"/>
            </a:lvl6pPr>
            <a:lvl7pPr marL="5040081" indent="0">
              <a:buNone/>
              <a:defRPr sz="1654"/>
            </a:lvl7pPr>
            <a:lvl8pPr marL="5880095" indent="0">
              <a:buNone/>
              <a:defRPr sz="1654"/>
            </a:lvl8pPr>
            <a:lvl9pPr marL="6720108" indent="0">
              <a:buNone/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0BC80-29CC-4AD0-A513-FF29380709C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53526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19992"/>
            <a:ext cx="14039850" cy="1041250"/>
          </a:xfrm>
        </p:spPr>
        <p:txBody>
          <a:bodyPr anchor="b"/>
          <a:lstStyle>
            <a:lvl1pPr algn="l">
              <a:defRPr sz="3675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832"/>
            <a:ext cx="14039850" cy="7559993"/>
          </a:xfrm>
        </p:spPr>
        <p:txBody>
          <a:bodyPr/>
          <a:lstStyle>
            <a:lvl1pPr marL="0" indent="0">
              <a:buNone/>
              <a:defRPr sz="5879"/>
            </a:lvl1pPr>
            <a:lvl2pPr marL="840014" indent="0">
              <a:buNone/>
              <a:defRPr sz="5144"/>
            </a:lvl2pPr>
            <a:lvl3pPr marL="1680027" indent="0">
              <a:buNone/>
              <a:defRPr sz="4410"/>
            </a:lvl3pPr>
            <a:lvl4pPr marL="2520041" indent="0">
              <a:buNone/>
              <a:defRPr sz="3675"/>
            </a:lvl4pPr>
            <a:lvl5pPr marL="3360054" indent="0">
              <a:buNone/>
              <a:defRPr sz="3675"/>
            </a:lvl5pPr>
            <a:lvl6pPr marL="4200068" indent="0">
              <a:buNone/>
              <a:defRPr sz="3675"/>
            </a:lvl6pPr>
            <a:lvl7pPr marL="5040081" indent="0">
              <a:buNone/>
              <a:defRPr sz="3675"/>
            </a:lvl7pPr>
            <a:lvl8pPr marL="5880095" indent="0">
              <a:buNone/>
              <a:defRPr sz="3675"/>
            </a:lvl8pPr>
            <a:lvl9pPr marL="6720108" indent="0">
              <a:buNone/>
              <a:defRPr sz="3675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1241"/>
            <a:ext cx="14039850" cy="1478748"/>
          </a:xfrm>
        </p:spPr>
        <p:txBody>
          <a:bodyPr/>
          <a:lstStyle>
            <a:lvl1pPr marL="0" indent="0">
              <a:buNone/>
              <a:defRPr sz="2572"/>
            </a:lvl1pPr>
            <a:lvl2pPr marL="840014" indent="0">
              <a:buNone/>
              <a:defRPr sz="2205"/>
            </a:lvl2pPr>
            <a:lvl3pPr marL="1680027" indent="0">
              <a:buNone/>
              <a:defRPr sz="1837"/>
            </a:lvl3pPr>
            <a:lvl4pPr marL="2520041" indent="0">
              <a:buNone/>
              <a:defRPr sz="1654"/>
            </a:lvl4pPr>
            <a:lvl5pPr marL="3360054" indent="0">
              <a:buNone/>
              <a:defRPr sz="1654"/>
            </a:lvl5pPr>
            <a:lvl6pPr marL="4200068" indent="0">
              <a:buNone/>
              <a:defRPr sz="1654"/>
            </a:lvl6pPr>
            <a:lvl7pPr marL="5040081" indent="0">
              <a:buNone/>
              <a:defRPr sz="1654"/>
            </a:lvl7pPr>
            <a:lvl8pPr marL="5880095" indent="0">
              <a:buNone/>
              <a:defRPr sz="1654"/>
            </a:lvl8pPr>
            <a:lvl9pPr marL="6720108" indent="0">
              <a:buNone/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2F506-86C7-4E90-BAF1-89E966AD027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93179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20423-5420-4B4D-B540-3A8306F773B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50589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19" y="504585"/>
            <a:ext cx="5264944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8" y="504585"/>
            <a:ext cx="15404835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D57CC-8E03-43E0-8B49-437A6D5E200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10675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1" y="3914164"/>
            <a:ext cx="19889788" cy="27008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3" y="7139993"/>
            <a:ext cx="16379825" cy="3219997"/>
          </a:xfrm>
        </p:spPr>
        <p:txBody>
          <a:bodyPr/>
          <a:lstStyle>
            <a:lvl1pPr marL="0" indent="0" algn="ctr">
              <a:buNone/>
              <a:defRPr/>
            </a:lvl1pPr>
            <a:lvl2pPr marL="840014" indent="0" algn="ctr">
              <a:buNone/>
              <a:defRPr/>
            </a:lvl2pPr>
            <a:lvl3pPr marL="1680027" indent="0" algn="ctr">
              <a:buNone/>
              <a:defRPr/>
            </a:lvl3pPr>
            <a:lvl4pPr marL="2520041" indent="0" algn="ctr">
              <a:buNone/>
              <a:defRPr/>
            </a:lvl4pPr>
            <a:lvl5pPr marL="3360054" indent="0" algn="ctr">
              <a:buNone/>
              <a:defRPr/>
            </a:lvl5pPr>
            <a:lvl6pPr marL="4200068" indent="0" algn="ctr">
              <a:buNone/>
              <a:defRPr/>
            </a:lvl6pPr>
            <a:lvl7pPr marL="5040081" indent="0" algn="ctr">
              <a:buNone/>
              <a:defRPr/>
            </a:lvl7pPr>
            <a:lvl8pPr marL="5880095" indent="0" algn="ctr">
              <a:buNone/>
              <a:defRPr/>
            </a:lvl8pPr>
            <a:lvl9pPr marL="6720108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EE2203-0FBE-44A7-8C1B-93C9E2D72EF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27361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B3B02-4C8E-45DD-AA8A-588B3B2A29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51427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19" y="8096660"/>
            <a:ext cx="19889788" cy="2502498"/>
          </a:xfrm>
        </p:spPr>
        <p:txBody>
          <a:bodyPr anchor="t"/>
          <a:lstStyle>
            <a:lvl1pPr algn="l">
              <a:defRPr sz="7349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19" y="5340414"/>
            <a:ext cx="19889788" cy="2756246"/>
          </a:xfrm>
        </p:spPr>
        <p:txBody>
          <a:bodyPr anchor="b"/>
          <a:lstStyle>
            <a:lvl1pPr marL="0" indent="0">
              <a:buNone/>
              <a:defRPr sz="3675"/>
            </a:lvl1pPr>
            <a:lvl2pPr marL="840014" indent="0">
              <a:buNone/>
              <a:defRPr sz="3307"/>
            </a:lvl2pPr>
            <a:lvl3pPr marL="1680027" indent="0">
              <a:buNone/>
              <a:defRPr sz="2940"/>
            </a:lvl3pPr>
            <a:lvl4pPr marL="2520041" indent="0">
              <a:buNone/>
              <a:defRPr sz="2572"/>
            </a:lvl4pPr>
            <a:lvl5pPr marL="3360054" indent="0">
              <a:buNone/>
              <a:defRPr sz="2572"/>
            </a:lvl5pPr>
            <a:lvl6pPr marL="4200068" indent="0">
              <a:buNone/>
              <a:defRPr sz="2572"/>
            </a:lvl6pPr>
            <a:lvl7pPr marL="5040081" indent="0">
              <a:buNone/>
              <a:defRPr sz="2572"/>
            </a:lvl7pPr>
            <a:lvl8pPr marL="5880095" indent="0">
              <a:buNone/>
              <a:defRPr sz="2572"/>
            </a:lvl8pPr>
            <a:lvl9pPr marL="6720108" indent="0">
              <a:buNone/>
              <a:defRPr sz="257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1FB5D-D0D2-4F2D-AB0C-030B4251842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52577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7" y="2939998"/>
            <a:ext cx="10334890" cy="8315410"/>
          </a:xfrm>
        </p:spPr>
        <p:txBody>
          <a:bodyPr/>
          <a:lstStyle>
            <a:lvl1pPr>
              <a:defRPr sz="5144"/>
            </a:lvl1pPr>
            <a:lvl2pPr>
              <a:defRPr sz="4410"/>
            </a:lvl2pPr>
            <a:lvl3pPr>
              <a:defRPr sz="3675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3" y="2939998"/>
            <a:ext cx="10334890" cy="8315410"/>
          </a:xfrm>
        </p:spPr>
        <p:txBody>
          <a:bodyPr/>
          <a:lstStyle>
            <a:lvl1pPr>
              <a:defRPr sz="5144"/>
            </a:lvl1pPr>
            <a:lvl2pPr>
              <a:defRPr sz="4410"/>
            </a:lvl2pPr>
            <a:lvl3pPr>
              <a:defRPr sz="3675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C542E-9A90-4FFA-B3A7-2CCE293AB56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794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820415"/>
            <a:ext cx="10338953" cy="1175415"/>
          </a:xfrm>
        </p:spPr>
        <p:txBody>
          <a:bodyPr anchor="b"/>
          <a:lstStyle>
            <a:lvl1pPr marL="0" indent="0">
              <a:buNone/>
              <a:defRPr sz="4410" b="1"/>
            </a:lvl1pPr>
            <a:lvl2pPr marL="840014" indent="0">
              <a:buNone/>
              <a:defRPr sz="3675" b="1"/>
            </a:lvl2pPr>
            <a:lvl3pPr marL="1680027" indent="0">
              <a:buNone/>
              <a:defRPr sz="3307" b="1"/>
            </a:lvl3pPr>
            <a:lvl4pPr marL="2520041" indent="0">
              <a:buNone/>
              <a:defRPr sz="2940" b="1"/>
            </a:lvl4pPr>
            <a:lvl5pPr marL="3360054" indent="0">
              <a:buNone/>
              <a:defRPr sz="2940" b="1"/>
            </a:lvl5pPr>
            <a:lvl6pPr marL="4200068" indent="0">
              <a:buNone/>
              <a:defRPr sz="2940" b="1"/>
            </a:lvl6pPr>
            <a:lvl7pPr marL="5040081" indent="0">
              <a:buNone/>
              <a:defRPr sz="2940" b="1"/>
            </a:lvl7pPr>
            <a:lvl8pPr marL="5880095" indent="0">
              <a:buNone/>
              <a:defRPr sz="2940" b="1"/>
            </a:lvl8pPr>
            <a:lvl9pPr marL="6720108" indent="0">
              <a:buNone/>
              <a:defRPr sz="29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8" y="3995830"/>
            <a:ext cx="10338953" cy="7259577"/>
          </a:xfrm>
        </p:spPr>
        <p:txBody>
          <a:bodyPr/>
          <a:lstStyle>
            <a:lvl1pPr>
              <a:defRPr sz="4410"/>
            </a:lvl1pPr>
            <a:lvl2pPr>
              <a:defRPr sz="3675"/>
            </a:lvl2pPr>
            <a:lvl3pPr>
              <a:defRPr sz="3307"/>
            </a:lvl3pPr>
            <a:lvl4pPr>
              <a:defRPr sz="2940"/>
            </a:lvl4pPr>
            <a:lvl5pPr>
              <a:defRPr sz="2940"/>
            </a:lvl5pPr>
            <a:lvl6pPr>
              <a:defRPr sz="2940"/>
            </a:lvl6pPr>
            <a:lvl7pPr>
              <a:defRPr sz="2940"/>
            </a:lvl7pPr>
            <a:lvl8pPr>
              <a:defRPr sz="2940"/>
            </a:lvl8pPr>
            <a:lvl9pPr>
              <a:defRPr sz="29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50" y="2820415"/>
            <a:ext cx="10343014" cy="1175415"/>
          </a:xfrm>
        </p:spPr>
        <p:txBody>
          <a:bodyPr anchor="b"/>
          <a:lstStyle>
            <a:lvl1pPr marL="0" indent="0">
              <a:buNone/>
              <a:defRPr sz="4410" b="1"/>
            </a:lvl1pPr>
            <a:lvl2pPr marL="840014" indent="0">
              <a:buNone/>
              <a:defRPr sz="3675" b="1"/>
            </a:lvl2pPr>
            <a:lvl3pPr marL="1680027" indent="0">
              <a:buNone/>
              <a:defRPr sz="3307" b="1"/>
            </a:lvl3pPr>
            <a:lvl4pPr marL="2520041" indent="0">
              <a:buNone/>
              <a:defRPr sz="2940" b="1"/>
            </a:lvl4pPr>
            <a:lvl5pPr marL="3360054" indent="0">
              <a:buNone/>
              <a:defRPr sz="2940" b="1"/>
            </a:lvl5pPr>
            <a:lvl6pPr marL="4200068" indent="0">
              <a:buNone/>
              <a:defRPr sz="2940" b="1"/>
            </a:lvl6pPr>
            <a:lvl7pPr marL="5040081" indent="0">
              <a:buNone/>
              <a:defRPr sz="2940" b="1"/>
            </a:lvl7pPr>
            <a:lvl8pPr marL="5880095" indent="0">
              <a:buNone/>
              <a:defRPr sz="2940" b="1"/>
            </a:lvl8pPr>
            <a:lvl9pPr marL="6720108" indent="0">
              <a:buNone/>
              <a:defRPr sz="29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50" y="3995830"/>
            <a:ext cx="10343014" cy="7259577"/>
          </a:xfrm>
        </p:spPr>
        <p:txBody>
          <a:bodyPr/>
          <a:lstStyle>
            <a:lvl1pPr>
              <a:defRPr sz="4410"/>
            </a:lvl1pPr>
            <a:lvl2pPr>
              <a:defRPr sz="3675"/>
            </a:lvl2pPr>
            <a:lvl3pPr>
              <a:defRPr sz="3307"/>
            </a:lvl3pPr>
            <a:lvl4pPr>
              <a:defRPr sz="2940"/>
            </a:lvl4pPr>
            <a:lvl5pPr>
              <a:defRPr sz="2940"/>
            </a:lvl5pPr>
            <a:lvl6pPr>
              <a:defRPr sz="2940"/>
            </a:lvl6pPr>
            <a:lvl7pPr>
              <a:defRPr sz="2940"/>
            </a:lvl7pPr>
            <a:lvl8pPr>
              <a:defRPr sz="2940"/>
            </a:lvl8pPr>
            <a:lvl9pPr>
              <a:defRPr sz="29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AD8846-4F26-4050-8401-AE9B3E0D76B9}" type="datetimeFigureOut">
              <a:rPr lang="en-US" smtClean="0"/>
              <a:pPr/>
              <a:t>1/1/2023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CB7FCD-4A49-42E4-BC80-F7139C22B18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820415"/>
            <a:ext cx="10338953" cy="1175415"/>
          </a:xfrm>
        </p:spPr>
        <p:txBody>
          <a:bodyPr anchor="b"/>
          <a:lstStyle>
            <a:lvl1pPr marL="0" indent="0">
              <a:buNone/>
              <a:defRPr sz="4410" b="1"/>
            </a:lvl1pPr>
            <a:lvl2pPr marL="840014" indent="0">
              <a:buNone/>
              <a:defRPr sz="3675" b="1"/>
            </a:lvl2pPr>
            <a:lvl3pPr marL="1680027" indent="0">
              <a:buNone/>
              <a:defRPr sz="3307" b="1"/>
            </a:lvl3pPr>
            <a:lvl4pPr marL="2520041" indent="0">
              <a:buNone/>
              <a:defRPr sz="2940" b="1"/>
            </a:lvl4pPr>
            <a:lvl5pPr marL="3360054" indent="0">
              <a:buNone/>
              <a:defRPr sz="2940" b="1"/>
            </a:lvl5pPr>
            <a:lvl6pPr marL="4200068" indent="0">
              <a:buNone/>
              <a:defRPr sz="2940" b="1"/>
            </a:lvl6pPr>
            <a:lvl7pPr marL="5040081" indent="0">
              <a:buNone/>
              <a:defRPr sz="2940" b="1"/>
            </a:lvl7pPr>
            <a:lvl8pPr marL="5880095" indent="0">
              <a:buNone/>
              <a:defRPr sz="2940" b="1"/>
            </a:lvl8pPr>
            <a:lvl9pPr marL="6720108" indent="0">
              <a:buNone/>
              <a:defRPr sz="29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8" y="3995830"/>
            <a:ext cx="10338953" cy="7259577"/>
          </a:xfrm>
        </p:spPr>
        <p:txBody>
          <a:bodyPr/>
          <a:lstStyle>
            <a:lvl1pPr>
              <a:defRPr sz="4410"/>
            </a:lvl1pPr>
            <a:lvl2pPr>
              <a:defRPr sz="3675"/>
            </a:lvl2pPr>
            <a:lvl3pPr>
              <a:defRPr sz="3307"/>
            </a:lvl3pPr>
            <a:lvl4pPr>
              <a:defRPr sz="2940"/>
            </a:lvl4pPr>
            <a:lvl5pPr>
              <a:defRPr sz="2940"/>
            </a:lvl5pPr>
            <a:lvl6pPr>
              <a:defRPr sz="2940"/>
            </a:lvl6pPr>
            <a:lvl7pPr>
              <a:defRPr sz="2940"/>
            </a:lvl7pPr>
            <a:lvl8pPr>
              <a:defRPr sz="2940"/>
            </a:lvl8pPr>
            <a:lvl9pPr>
              <a:defRPr sz="29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50" y="2820415"/>
            <a:ext cx="10343014" cy="1175415"/>
          </a:xfrm>
        </p:spPr>
        <p:txBody>
          <a:bodyPr anchor="b"/>
          <a:lstStyle>
            <a:lvl1pPr marL="0" indent="0">
              <a:buNone/>
              <a:defRPr sz="4410" b="1"/>
            </a:lvl1pPr>
            <a:lvl2pPr marL="840014" indent="0">
              <a:buNone/>
              <a:defRPr sz="3675" b="1"/>
            </a:lvl2pPr>
            <a:lvl3pPr marL="1680027" indent="0">
              <a:buNone/>
              <a:defRPr sz="3307" b="1"/>
            </a:lvl3pPr>
            <a:lvl4pPr marL="2520041" indent="0">
              <a:buNone/>
              <a:defRPr sz="2940" b="1"/>
            </a:lvl4pPr>
            <a:lvl5pPr marL="3360054" indent="0">
              <a:buNone/>
              <a:defRPr sz="2940" b="1"/>
            </a:lvl5pPr>
            <a:lvl6pPr marL="4200068" indent="0">
              <a:buNone/>
              <a:defRPr sz="2940" b="1"/>
            </a:lvl6pPr>
            <a:lvl7pPr marL="5040081" indent="0">
              <a:buNone/>
              <a:defRPr sz="2940" b="1"/>
            </a:lvl7pPr>
            <a:lvl8pPr marL="5880095" indent="0">
              <a:buNone/>
              <a:defRPr sz="2940" b="1"/>
            </a:lvl8pPr>
            <a:lvl9pPr marL="6720108" indent="0">
              <a:buNone/>
              <a:defRPr sz="29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50" y="3995830"/>
            <a:ext cx="10343014" cy="7259577"/>
          </a:xfrm>
        </p:spPr>
        <p:txBody>
          <a:bodyPr/>
          <a:lstStyle>
            <a:lvl1pPr>
              <a:defRPr sz="4410"/>
            </a:lvl1pPr>
            <a:lvl2pPr>
              <a:defRPr sz="3675"/>
            </a:lvl2pPr>
            <a:lvl3pPr>
              <a:defRPr sz="3307"/>
            </a:lvl3pPr>
            <a:lvl4pPr>
              <a:defRPr sz="2940"/>
            </a:lvl4pPr>
            <a:lvl5pPr>
              <a:defRPr sz="2940"/>
            </a:lvl5pPr>
            <a:lvl6pPr>
              <a:defRPr sz="2940"/>
            </a:lvl6pPr>
            <a:lvl7pPr>
              <a:defRPr sz="2940"/>
            </a:lvl7pPr>
            <a:lvl8pPr>
              <a:defRPr sz="2940"/>
            </a:lvl8pPr>
            <a:lvl9pPr>
              <a:defRPr sz="29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A0D0E-DD4E-4C7D-AFB1-74BE88AD266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85391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27FC4-A60D-4689-A8C9-562704FE4EB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62516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10DAC6-AF76-4D6B-8005-8B9062E9311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94288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89" y="501666"/>
            <a:ext cx="7698357" cy="2134998"/>
          </a:xfrm>
        </p:spPr>
        <p:txBody>
          <a:bodyPr anchor="b"/>
          <a:lstStyle>
            <a:lvl1pPr algn="l">
              <a:defRPr sz="3675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2" y="501667"/>
            <a:ext cx="13081110" cy="10753741"/>
          </a:xfrm>
        </p:spPr>
        <p:txBody>
          <a:bodyPr/>
          <a:lstStyle>
            <a:lvl1pPr>
              <a:defRPr sz="5879"/>
            </a:lvl1pPr>
            <a:lvl2pPr>
              <a:defRPr sz="5144"/>
            </a:lvl2pPr>
            <a:lvl3pPr>
              <a:defRPr sz="4410"/>
            </a:lvl3pPr>
            <a:lvl4pPr>
              <a:defRPr sz="3675"/>
            </a:lvl4pPr>
            <a:lvl5pPr>
              <a:defRPr sz="3675"/>
            </a:lvl5pPr>
            <a:lvl6pPr>
              <a:defRPr sz="3675"/>
            </a:lvl6pPr>
            <a:lvl7pPr>
              <a:defRPr sz="3675"/>
            </a:lvl7pPr>
            <a:lvl8pPr>
              <a:defRPr sz="3675"/>
            </a:lvl8pPr>
            <a:lvl9pPr>
              <a:defRPr sz="36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89" y="2636665"/>
            <a:ext cx="7698357" cy="8618743"/>
          </a:xfrm>
        </p:spPr>
        <p:txBody>
          <a:bodyPr/>
          <a:lstStyle>
            <a:lvl1pPr marL="0" indent="0">
              <a:buNone/>
              <a:defRPr sz="2572"/>
            </a:lvl1pPr>
            <a:lvl2pPr marL="840014" indent="0">
              <a:buNone/>
              <a:defRPr sz="2205"/>
            </a:lvl2pPr>
            <a:lvl3pPr marL="1680027" indent="0">
              <a:buNone/>
              <a:defRPr sz="1837"/>
            </a:lvl3pPr>
            <a:lvl4pPr marL="2520041" indent="0">
              <a:buNone/>
              <a:defRPr sz="1654"/>
            </a:lvl4pPr>
            <a:lvl5pPr marL="3360054" indent="0">
              <a:buNone/>
              <a:defRPr sz="1654"/>
            </a:lvl5pPr>
            <a:lvl6pPr marL="4200068" indent="0">
              <a:buNone/>
              <a:defRPr sz="1654"/>
            </a:lvl6pPr>
            <a:lvl7pPr marL="5040081" indent="0">
              <a:buNone/>
              <a:defRPr sz="1654"/>
            </a:lvl7pPr>
            <a:lvl8pPr marL="5880095" indent="0">
              <a:buNone/>
              <a:defRPr sz="1654"/>
            </a:lvl8pPr>
            <a:lvl9pPr marL="6720108" indent="0">
              <a:buNone/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828D3-5044-4FCF-9745-2D6D5B55F96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03763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19992"/>
            <a:ext cx="14039850" cy="1041250"/>
          </a:xfrm>
        </p:spPr>
        <p:txBody>
          <a:bodyPr anchor="b"/>
          <a:lstStyle>
            <a:lvl1pPr algn="l">
              <a:defRPr sz="3675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832"/>
            <a:ext cx="14039850" cy="7559993"/>
          </a:xfrm>
        </p:spPr>
        <p:txBody>
          <a:bodyPr/>
          <a:lstStyle>
            <a:lvl1pPr marL="0" indent="0">
              <a:buNone/>
              <a:defRPr sz="5879"/>
            </a:lvl1pPr>
            <a:lvl2pPr marL="840014" indent="0">
              <a:buNone/>
              <a:defRPr sz="5144"/>
            </a:lvl2pPr>
            <a:lvl3pPr marL="1680027" indent="0">
              <a:buNone/>
              <a:defRPr sz="4410"/>
            </a:lvl3pPr>
            <a:lvl4pPr marL="2520041" indent="0">
              <a:buNone/>
              <a:defRPr sz="3675"/>
            </a:lvl4pPr>
            <a:lvl5pPr marL="3360054" indent="0">
              <a:buNone/>
              <a:defRPr sz="3675"/>
            </a:lvl5pPr>
            <a:lvl6pPr marL="4200068" indent="0">
              <a:buNone/>
              <a:defRPr sz="3675"/>
            </a:lvl6pPr>
            <a:lvl7pPr marL="5040081" indent="0">
              <a:buNone/>
              <a:defRPr sz="3675"/>
            </a:lvl7pPr>
            <a:lvl8pPr marL="5880095" indent="0">
              <a:buNone/>
              <a:defRPr sz="3675"/>
            </a:lvl8pPr>
            <a:lvl9pPr marL="6720108" indent="0">
              <a:buNone/>
              <a:defRPr sz="3675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1241"/>
            <a:ext cx="14039850" cy="1478748"/>
          </a:xfrm>
        </p:spPr>
        <p:txBody>
          <a:bodyPr/>
          <a:lstStyle>
            <a:lvl1pPr marL="0" indent="0">
              <a:buNone/>
              <a:defRPr sz="2572"/>
            </a:lvl1pPr>
            <a:lvl2pPr marL="840014" indent="0">
              <a:buNone/>
              <a:defRPr sz="2205"/>
            </a:lvl2pPr>
            <a:lvl3pPr marL="1680027" indent="0">
              <a:buNone/>
              <a:defRPr sz="1837"/>
            </a:lvl3pPr>
            <a:lvl4pPr marL="2520041" indent="0">
              <a:buNone/>
              <a:defRPr sz="1654"/>
            </a:lvl4pPr>
            <a:lvl5pPr marL="3360054" indent="0">
              <a:buNone/>
              <a:defRPr sz="1654"/>
            </a:lvl5pPr>
            <a:lvl6pPr marL="4200068" indent="0">
              <a:buNone/>
              <a:defRPr sz="1654"/>
            </a:lvl6pPr>
            <a:lvl7pPr marL="5040081" indent="0">
              <a:buNone/>
              <a:defRPr sz="1654"/>
            </a:lvl7pPr>
            <a:lvl8pPr marL="5880095" indent="0">
              <a:buNone/>
              <a:defRPr sz="1654"/>
            </a:lvl8pPr>
            <a:lvl9pPr marL="6720108" indent="0">
              <a:buNone/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923117-3291-4518-BF8F-37865500178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85001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FB950-6D9C-4D85-B6C2-90175568358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03612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19" y="504585"/>
            <a:ext cx="5264944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8" y="504585"/>
            <a:ext cx="15404835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07977-0537-42B2-9A1B-B0D1CE53658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0026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1" y="3914164"/>
            <a:ext cx="19889788" cy="27008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3" y="7139993"/>
            <a:ext cx="16379825" cy="3219997"/>
          </a:xfrm>
        </p:spPr>
        <p:txBody>
          <a:bodyPr/>
          <a:lstStyle>
            <a:lvl1pPr marL="0" indent="0" algn="ctr">
              <a:buNone/>
              <a:defRPr/>
            </a:lvl1pPr>
            <a:lvl2pPr marL="840014" indent="0" algn="ctr">
              <a:buNone/>
              <a:defRPr/>
            </a:lvl2pPr>
            <a:lvl3pPr marL="1680027" indent="0" algn="ctr">
              <a:buNone/>
              <a:defRPr/>
            </a:lvl3pPr>
            <a:lvl4pPr marL="2520041" indent="0" algn="ctr">
              <a:buNone/>
              <a:defRPr/>
            </a:lvl4pPr>
            <a:lvl5pPr marL="3360054" indent="0" algn="ctr">
              <a:buNone/>
              <a:defRPr/>
            </a:lvl5pPr>
            <a:lvl6pPr marL="4200068" indent="0" algn="ctr">
              <a:buNone/>
              <a:defRPr/>
            </a:lvl6pPr>
            <a:lvl7pPr marL="5040081" indent="0" algn="ctr">
              <a:buNone/>
              <a:defRPr/>
            </a:lvl7pPr>
            <a:lvl8pPr marL="5880095" indent="0" algn="ctr">
              <a:buNone/>
              <a:defRPr/>
            </a:lvl8pPr>
            <a:lvl9pPr marL="6720108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78A53-26C0-4470-A5A0-84F819A1A71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39363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C2BEF-CF71-41C5-AAF5-D0A6C88617C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2930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19" y="8096660"/>
            <a:ext cx="19889788" cy="2502498"/>
          </a:xfrm>
        </p:spPr>
        <p:txBody>
          <a:bodyPr anchor="t"/>
          <a:lstStyle>
            <a:lvl1pPr algn="l">
              <a:defRPr sz="7349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19" y="5340414"/>
            <a:ext cx="19889788" cy="2756246"/>
          </a:xfrm>
        </p:spPr>
        <p:txBody>
          <a:bodyPr anchor="b"/>
          <a:lstStyle>
            <a:lvl1pPr marL="0" indent="0">
              <a:buNone/>
              <a:defRPr sz="3675"/>
            </a:lvl1pPr>
            <a:lvl2pPr marL="840014" indent="0">
              <a:buNone/>
              <a:defRPr sz="3307"/>
            </a:lvl2pPr>
            <a:lvl3pPr marL="1680027" indent="0">
              <a:buNone/>
              <a:defRPr sz="2940"/>
            </a:lvl3pPr>
            <a:lvl4pPr marL="2520041" indent="0">
              <a:buNone/>
              <a:defRPr sz="2572"/>
            </a:lvl4pPr>
            <a:lvl5pPr marL="3360054" indent="0">
              <a:buNone/>
              <a:defRPr sz="2572"/>
            </a:lvl5pPr>
            <a:lvl6pPr marL="4200068" indent="0">
              <a:buNone/>
              <a:defRPr sz="2572"/>
            </a:lvl6pPr>
            <a:lvl7pPr marL="5040081" indent="0">
              <a:buNone/>
              <a:defRPr sz="2572"/>
            </a:lvl7pPr>
            <a:lvl8pPr marL="5880095" indent="0">
              <a:buNone/>
              <a:defRPr sz="2572"/>
            </a:lvl8pPr>
            <a:lvl9pPr marL="6720108" indent="0">
              <a:buNone/>
              <a:defRPr sz="257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7EC21-6F88-4435-BD4E-8FDEA5F547A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144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AD8846-4F26-4050-8401-AE9B3E0D76B9}" type="datetimeFigureOut">
              <a:rPr lang="en-US" smtClean="0"/>
              <a:pPr/>
              <a:t>1/1/2023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CB7FCD-4A49-42E4-BC80-F7139C22B18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7" y="2939998"/>
            <a:ext cx="10334890" cy="8315410"/>
          </a:xfrm>
        </p:spPr>
        <p:txBody>
          <a:bodyPr/>
          <a:lstStyle>
            <a:lvl1pPr>
              <a:defRPr sz="5144"/>
            </a:lvl1pPr>
            <a:lvl2pPr>
              <a:defRPr sz="4410"/>
            </a:lvl2pPr>
            <a:lvl3pPr>
              <a:defRPr sz="3675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3" y="2939998"/>
            <a:ext cx="10334890" cy="8315410"/>
          </a:xfrm>
        </p:spPr>
        <p:txBody>
          <a:bodyPr/>
          <a:lstStyle>
            <a:lvl1pPr>
              <a:defRPr sz="5144"/>
            </a:lvl1pPr>
            <a:lvl2pPr>
              <a:defRPr sz="4410"/>
            </a:lvl2pPr>
            <a:lvl3pPr>
              <a:defRPr sz="3675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AED78-8231-4C29-9F82-3BC663E2740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13288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820415"/>
            <a:ext cx="10338953" cy="1175415"/>
          </a:xfrm>
        </p:spPr>
        <p:txBody>
          <a:bodyPr anchor="b"/>
          <a:lstStyle>
            <a:lvl1pPr marL="0" indent="0">
              <a:buNone/>
              <a:defRPr sz="4410" b="1"/>
            </a:lvl1pPr>
            <a:lvl2pPr marL="840014" indent="0">
              <a:buNone/>
              <a:defRPr sz="3675" b="1"/>
            </a:lvl2pPr>
            <a:lvl3pPr marL="1680027" indent="0">
              <a:buNone/>
              <a:defRPr sz="3307" b="1"/>
            </a:lvl3pPr>
            <a:lvl4pPr marL="2520041" indent="0">
              <a:buNone/>
              <a:defRPr sz="2940" b="1"/>
            </a:lvl4pPr>
            <a:lvl5pPr marL="3360054" indent="0">
              <a:buNone/>
              <a:defRPr sz="2940" b="1"/>
            </a:lvl5pPr>
            <a:lvl6pPr marL="4200068" indent="0">
              <a:buNone/>
              <a:defRPr sz="2940" b="1"/>
            </a:lvl6pPr>
            <a:lvl7pPr marL="5040081" indent="0">
              <a:buNone/>
              <a:defRPr sz="2940" b="1"/>
            </a:lvl7pPr>
            <a:lvl8pPr marL="5880095" indent="0">
              <a:buNone/>
              <a:defRPr sz="2940" b="1"/>
            </a:lvl8pPr>
            <a:lvl9pPr marL="6720108" indent="0">
              <a:buNone/>
              <a:defRPr sz="29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8" y="3995830"/>
            <a:ext cx="10338953" cy="7259577"/>
          </a:xfrm>
        </p:spPr>
        <p:txBody>
          <a:bodyPr/>
          <a:lstStyle>
            <a:lvl1pPr>
              <a:defRPr sz="4410"/>
            </a:lvl1pPr>
            <a:lvl2pPr>
              <a:defRPr sz="3675"/>
            </a:lvl2pPr>
            <a:lvl3pPr>
              <a:defRPr sz="3307"/>
            </a:lvl3pPr>
            <a:lvl4pPr>
              <a:defRPr sz="2940"/>
            </a:lvl4pPr>
            <a:lvl5pPr>
              <a:defRPr sz="2940"/>
            </a:lvl5pPr>
            <a:lvl6pPr>
              <a:defRPr sz="2940"/>
            </a:lvl6pPr>
            <a:lvl7pPr>
              <a:defRPr sz="2940"/>
            </a:lvl7pPr>
            <a:lvl8pPr>
              <a:defRPr sz="2940"/>
            </a:lvl8pPr>
            <a:lvl9pPr>
              <a:defRPr sz="29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50" y="2820415"/>
            <a:ext cx="10343014" cy="1175415"/>
          </a:xfrm>
        </p:spPr>
        <p:txBody>
          <a:bodyPr anchor="b"/>
          <a:lstStyle>
            <a:lvl1pPr marL="0" indent="0">
              <a:buNone/>
              <a:defRPr sz="4410" b="1"/>
            </a:lvl1pPr>
            <a:lvl2pPr marL="840014" indent="0">
              <a:buNone/>
              <a:defRPr sz="3675" b="1"/>
            </a:lvl2pPr>
            <a:lvl3pPr marL="1680027" indent="0">
              <a:buNone/>
              <a:defRPr sz="3307" b="1"/>
            </a:lvl3pPr>
            <a:lvl4pPr marL="2520041" indent="0">
              <a:buNone/>
              <a:defRPr sz="2940" b="1"/>
            </a:lvl4pPr>
            <a:lvl5pPr marL="3360054" indent="0">
              <a:buNone/>
              <a:defRPr sz="2940" b="1"/>
            </a:lvl5pPr>
            <a:lvl6pPr marL="4200068" indent="0">
              <a:buNone/>
              <a:defRPr sz="2940" b="1"/>
            </a:lvl6pPr>
            <a:lvl7pPr marL="5040081" indent="0">
              <a:buNone/>
              <a:defRPr sz="2940" b="1"/>
            </a:lvl7pPr>
            <a:lvl8pPr marL="5880095" indent="0">
              <a:buNone/>
              <a:defRPr sz="2940" b="1"/>
            </a:lvl8pPr>
            <a:lvl9pPr marL="6720108" indent="0">
              <a:buNone/>
              <a:defRPr sz="29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50" y="3995830"/>
            <a:ext cx="10343014" cy="7259577"/>
          </a:xfrm>
        </p:spPr>
        <p:txBody>
          <a:bodyPr/>
          <a:lstStyle>
            <a:lvl1pPr>
              <a:defRPr sz="4410"/>
            </a:lvl1pPr>
            <a:lvl2pPr>
              <a:defRPr sz="3675"/>
            </a:lvl2pPr>
            <a:lvl3pPr>
              <a:defRPr sz="3307"/>
            </a:lvl3pPr>
            <a:lvl4pPr>
              <a:defRPr sz="2940"/>
            </a:lvl4pPr>
            <a:lvl5pPr>
              <a:defRPr sz="2940"/>
            </a:lvl5pPr>
            <a:lvl6pPr>
              <a:defRPr sz="2940"/>
            </a:lvl6pPr>
            <a:lvl7pPr>
              <a:defRPr sz="2940"/>
            </a:lvl7pPr>
            <a:lvl8pPr>
              <a:defRPr sz="2940"/>
            </a:lvl8pPr>
            <a:lvl9pPr>
              <a:defRPr sz="29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21EA3-8400-41D6-BCFC-8740E06E4F4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18313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077B3-35DE-4D44-BE8D-171D009D423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88338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D0332-EB66-47D3-9B3A-F1EE0A53EA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85812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89" y="501666"/>
            <a:ext cx="7698357" cy="2134998"/>
          </a:xfrm>
        </p:spPr>
        <p:txBody>
          <a:bodyPr anchor="b"/>
          <a:lstStyle>
            <a:lvl1pPr algn="l">
              <a:defRPr sz="3675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2" y="501667"/>
            <a:ext cx="13081110" cy="10753741"/>
          </a:xfrm>
        </p:spPr>
        <p:txBody>
          <a:bodyPr/>
          <a:lstStyle>
            <a:lvl1pPr>
              <a:defRPr sz="5879"/>
            </a:lvl1pPr>
            <a:lvl2pPr>
              <a:defRPr sz="5144"/>
            </a:lvl2pPr>
            <a:lvl3pPr>
              <a:defRPr sz="4410"/>
            </a:lvl3pPr>
            <a:lvl4pPr>
              <a:defRPr sz="3675"/>
            </a:lvl4pPr>
            <a:lvl5pPr>
              <a:defRPr sz="3675"/>
            </a:lvl5pPr>
            <a:lvl6pPr>
              <a:defRPr sz="3675"/>
            </a:lvl6pPr>
            <a:lvl7pPr>
              <a:defRPr sz="3675"/>
            </a:lvl7pPr>
            <a:lvl8pPr>
              <a:defRPr sz="3675"/>
            </a:lvl8pPr>
            <a:lvl9pPr>
              <a:defRPr sz="36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89" y="2636665"/>
            <a:ext cx="7698357" cy="8618743"/>
          </a:xfrm>
        </p:spPr>
        <p:txBody>
          <a:bodyPr/>
          <a:lstStyle>
            <a:lvl1pPr marL="0" indent="0">
              <a:buNone/>
              <a:defRPr sz="2572"/>
            </a:lvl1pPr>
            <a:lvl2pPr marL="840014" indent="0">
              <a:buNone/>
              <a:defRPr sz="2205"/>
            </a:lvl2pPr>
            <a:lvl3pPr marL="1680027" indent="0">
              <a:buNone/>
              <a:defRPr sz="1837"/>
            </a:lvl3pPr>
            <a:lvl4pPr marL="2520041" indent="0">
              <a:buNone/>
              <a:defRPr sz="1654"/>
            </a:lvl4pPr>
            <a:lvl5pPr marL="3360054" indent="0">
              <a:buNone/>
              <a:defRPr sz="1654"/>
            </a:lvl5pPr>
            <a:lvl6pPr marL="4200068" indent="0">
              <a:buNone/>
              <a:defRPr sz="1654"/>
            </a:lvl6pPr>
            <a:lvl7pPr marL="5040081" indent="0">
              <a:buNone/>
              <a:defRPr sz="1654"/>
            </a:lvl7pPr>
            <a:lvl8pPr marL="5880095" indent="0">
              <a:buNone/>
              <a:defRPr sz="1654"/>
            </a:lvl8pPr>
            <a:lvl9pPr marL="6720108" indent="0">
              <a:buNone/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0BC80-29CC-4AD0-A513-FF29380709C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28723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19992"/>
            <a:ext cx="14039850" cy="1041250"/>
          </a:xfrm>
        </p:spPr>
        <p:txBody>
          <a:bodyPr anchor="b"/>
          <a:lstStyle>
            <a:lvl1pPr algn="l">
              <a:defRPr sz="3675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832"/>
            <a:ext cx="14039850" cy="7559993"/>
          </a:xfrm>
        </p:spPr>
        <p:txBody>
          <a:bodyPr/>
          <a:lstStyle>
            <a:lvl1pPr marL="0" indent="0">
              <a:buNone/>
              <a:defRPr sz="5879"/>
            </a:lvl1pPr>
            <a:lvl2pPr marL="840014" indent="0">
              <a:buNone/>
              <a:defRPr sz="5144"/>
            </a:lvl2pPr>
            <a:lvl3pPr marL="1680027" indent="0">
              <a:buNone/>
              <a:defRPr sz="4410"/>
            </a:lvl3pPr>
            <a:lvl4pPr marL="2520041" indent="0">
              <a:buNone/>
              <a:defRPr sz="3675"/>
            </a:lvl4pPr>
            <a:lvl5pPr marL="3360054" indent="0">
              <a:buNone/>
              <a:defRPr sz="3675"/>
            </a:lvl5pPr>
            <a:lvl6pPr marL="4200068" indent="0">
              <a:buNone/>
              <a:defRPr sz="3675"/>
            </a:lvl6pPr>
            <a:lvl7pPr marL="5040081" indent="0">
              <a:buNone/>
              <a:defRPr sz="3675"/>
            </a:lvl7pPr>
            <a:lvl8pPr marL="5880095" indent="0">
              <a:buNone/>
              <a:defRPr sz="3675"/>
            </a:lvl8pPr>
            <a:lvl9pPr marL="6720108" indent="0">
              <a:buNone/>
              <a:defRPr sz="3675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1241"/>
            <a:ext cx="14039850" cy="1478748"/>
          </a:xfrm>
        </p:spPr>
        <p:txBody>
          <a:bodyPr/>
          <a:lstStyle>
            <a:lvl1pPr marL="0" indent="0">
              <a:buNone/>
              <a:defRPr sz="2572"/>
            </a:lvl1pPr>
            <a:lvl2pPr marL="840014" indent="0">
              <a:buNone/>
              <a:defRPr sz="2205"/>
            </a:lvl2pPr>
            <a:lvl3pPr marL="1680027" indent="0">
              <a:buNone/>
              <a:defRPr sz="1837"/>
            </a:lvl3pPr>
            <a:lvl4pPr marL="2520041" indent="0">
              <a:buNone/>
              <a:defRPr sz="1654"/>
            </a:lvl4pPr>
            <a:lvl5pPr marL="3360054" indent="0">
              <a:buNone/>
              <a:defRPr sz="1654"/>
            </a:lvl5pPr>
            <a:lvl6pPr marL="4200068" indent="0">
              <a:buNone/>
              <a:defRPr sz="1654"/>
            </a:lvl6pPr>
            <a:lvl7pPr marL="5040081" indent="0">
              <a:buNone/>
              <a:defRPr sz="1654"/>
            </a:lvl7pPr>
            <a:lvl8pPr marL="5880095" indent="0">
              <a:buNone/>
              <a:defRPr sz="1654"/>
            </a:lvl8pPr>
            <a:lvl9pPr marL="6720108" indent="0">
              <a:buNone/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2F506-86C7-4E90-BAF1-89E966AD027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28283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20423-5420-4B4D-B540-3A8306F773B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81689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19" y="504585"/>
            <a:ext cx="5264944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8" y="504585"/>
            <a:ext cx="15404835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D57CC-8E03-43E0-8B49-437A6D5E200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216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AD8846-4F26-4050-8401-AE9B3E0D76B9}" type="datetimeFigureOut">
              <a:rPr lang="en-US" smtClean="0"/>
              <a:pPr/>
              <a:t>1/1/2023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CB7FCD-4A49-42E4-BC80-F7139C22B18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89" y="501666"/>
            <a:ext cx="7698357" cy="2134998"/>
          </a:xfrm>
        </p:spPr>
        <p:txBody>
          <a:bodyPr anchor="b"/>
          <a:lstStyle>
            <a:lvl1pPr algn="l">
              <a:defRPr sz="3675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2" y="501667"/>
            <a:ext cx="13081110" cy="10753741"/>
          </a:xfrm>
        </p:spPr>
        <p:txBody>
          <a:bodyPr/>
          <a:lstStyle>
            <a:lvl1pPr>
              <a:defRPr sz="5879"/>
            </a:lvl1pPr>
            <a:lvl2pPr>
              <a:defRPr sz="5144"/>
            </a:lvl2pPr>
            <a:lvl3pPr>
              <a:defRPr sz="4410"/>
            </a:lvl3pPr>
            <a:lvl4pPr>
              <a:defRPr sz="3675"/>
            </a:lvl4pPr>
            <a:lvl5pPr>
              <a:defRPr sz="3675"/>
            </a:lvl5pPr>
            <a:lvl6pPr>
              <a:defRPr sz="3675"/>
            </a:lvl6pPr>
            <a:lvl7pPr>
              <a:defRPr sz="3675"/>
            </a:lvl7pPr>
            <a:lvl8pPr>
              <a:defRPr sz="3675"/>
            </a:lvl8pPr>
            <a:lvl9pPr>
              <a:defRPr sz="36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89" y="2636665"/>
            <a:ext cx="7698357" cy="8618743"/>
          </a:xfrm>
        </p:spPr>
        <p:txBody>
          <a:bodyPr/>
          <a:lstStyle>
            <a:lvl1pPr marL="0" indent="0">
              <a:buNone/>
              <a:defRPr sz="2572"/>
            </a:lvl1pPr>
            <a:lvl2pPr marL="840014" indent="0">
              <a:buNone/>
              <a:defRPr sz="2205"/>
            </a:lvl2pPr>
            <a:lvl3pPr marL="1680027" indent="0">
              <a:buNone/>
              <a:defRPr sz="1837"/>
            </a:lvl3pPr>
            <a:lvl4pPr marL="2520041" indent="0">
              <a:buNone/>
              <a:defRPr sz="1654"/>
            </a:lvl4pPr>
            <a:lvl5pPr marL="3360054" indent="0">
              <a:buNone/>
              <a:defRPr sz="1654"/>
            </a:lvl5pPr>
            <a:lvl6pPr marL="4200068" indent="0">
              <a:buNone/>
              <a:defRPr sz="1654"/>
            </a:lvl6pPr>
            <a:lvl7pPr marL="5040081" indent="0">
              <a:buNone/>
              <a:defRPr sz="1654"/>
            </a:lvl7pPr>
            <a:lvl8pPr marL="5880095" indent="0">
              <a:buNone/>
              <a:defRPr sz="1654"/>
            </a:lvl8pPr>
            <a:lvl9pPr marL="6720108" indent="0">
              <a:buNone/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AD8846-4F26-4050-8401-AE9B3E0D76B9}" type="datetimeFigureOut">
              <a:rPr lang="en-US" smtClean="0"/>
              <a:pPr/>
              <a:t>1/1/2023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CB7FCD-4A49-42E4-BC80-F7139C22B18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19992"/>
            <a:ext cx="14039850" cy="1041250"/>
          </a:xfrm>
        </p:spPr>
        <p:txBody>
          <a:bodyPr anchor="b"/>
          <a:lstStyle>
            <a:lvl1pPr algn="l">
              <a:defRPr sz="3675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832"/>
            <a:ext cx="14039850" cy="7559993"/>
          </a:xfrm>
        </p:spPr>
        <p:txBody>
          <a:bodyPr/>
          <a:lstStyle>
            <a:lvl1pPr marL="0" indent="0">
              <a:buNone/>
              <a:defRPr sz="5879"/>
            </a:lvl1pPr>
            <a:lvl2pPr marL="840014" indent="0">
              <a:buNone/>
              <a:defRPr sz="5144"/>
            </a:lvl2pPr>
            <a:lvl3pPr marL="1680027" indent="0">
              <a:buNone/>
              <a:defRPr sz="4410"/>
            </a:lvl3pPr>
            <a:lvl4pPr marL="2520041" indent="0">
              <a:buNone/>
              <a:defRPr sz="3675"/>
            </a:lvl4pPr>
            <a:lvl5pPr marL="3360054" indent="0">
              <a:buNone/>
              <a:defRPr sz="3675"/>
            </a:lvl5pPr>
            <a:lvl6pPr marL="4200068" indent="0">
              <a:buNone/>
              <a:defRPr sz="3675"/>
            </a:lvl6pPr>
            <a:lvl7pPr marL="5040081" indent="0">
              <a:buNone/>
              <a:defRPr sz="3675"/>
            </a:lvl7pPr>
            <a:lvl8pPr marL="5880095" indent="0">
              <a:buNone/>
              <a:defRPr sz="3675"/>
            </a:lvl8pPr>
            <a:lvl9pPr marL="6720108" indent="0">
              <a:buNone/>
              <a:defRPr sz="3675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1241"/>
            <a:ext cx="14039850" cy="1478748"/>
          </a:xfrm>
        </p:spPr>
        <p:txBody>
          <a:bodyPr/>
          <a:lstStyle>
            <a:lvl1pPr marL="0" indent="0">
              <a:buNone/>
              <a:defRPr sz="2572"/>
            </a:lvl1pPr>
            <a:lvl2pPr marL="840014" indent="0">
              <a:buNone/>
              <a:defRPr sz="2205"/>
            </a:lvl2pPr>
            <a:lvl3pPr marL="1680027" indent="0">
              <a:buNone/>
              <a:defRPr sz="1837"/>
            </a:lvl3pPr>
            <a:lvl4pPr marL="2520041" indent="0">
              <a:buNone/>
              <a:defRPr sz="1654"/>
            </a:lvl4pPr>
            <a:lvl5pPr marL="3360054" indent="0">
              <a:buNone/>
              <a:defRPr sz="1654"/>
            </a:lvl5pPr>
            <a:lvl6pPr marL="4200068" indent="0">
              <a:buNone/>
              <a:defRPr sz="1654"/>
            </a:lvl6pPr>
            <a:lvl7pPr marL="5040081" indent="0">
              <a:buNone/>
              <a:defRPr sz="1654"/>
            </a:lvl7pPr>
            <a:lvl8pPr marL="5880095" indent="0">
              <a:buNone/>
              <a:defRPr sz="1654"/>
            </a:lvl8pPr>
            <a:lvl9pPr marL="6720108" indent="0">
              <a:buNone/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AD8846-4F26-4050-8401-AE9B3E0D76B9}" type="datetimeFigureOut">
              <a:rPr lang="en-US" smtClean="0"/>
              <a:pPr/>
              <a:t>1/1/2023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CB7FCD-4A49-42E4-BC80-F7139C22B18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988" y="504584"/>
            <a:ext cx="21059775" cy="2099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2939998"/>
            <a:ext cx="21059775" cy="8315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987" y="11474156"/>
            <a:ext cx="5459942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572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4915" y="11474156"/>
            <a:ext cx="7409921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572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9821" y="11474156"/>
            <a:ext cx="5459942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572"/>
            </a:lvl1pPr>
          </a:lstStyle>
          <a:p>
            <a:pPr>
              <a:defRPr/>
            </a:pPr>
            <a:fld id="{850830BF-B8E2-4ED4-8B8D-D2D309F515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5pPr>
      <a:lvl6pPr marL="840014" algn="ctr" rtl="0" eaLnBrk="1" fontAlgn="base" hangingPunct="1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6pPr>
      <a:lvl7pPr marL="1680027" algn="ctr" rtl="0" eaLnBrk="1" fontAlgn="base" hangingPunct="1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7pPr>
      <a:lvl8pPr marL="2520041" algn="ctr" rtl="0" eaLnBrk="1" fontAlgn="base" hangingPunct="1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8pPr>
      <a:lvl9pPr marL="3360054" algn="ctr" rtl="0" eaLnBrk="1" fontAlgn="base" hangingPunct="1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9pPr>
    </p:titleStyle>
    <p:bodyStyle>
      <a:lvl1pPr marL="630010" indent="-630010" algn="l" rtl="0" eaLnBrk="1" fontAlgn="base" hangingPunct="1">
        <a:spcBef>
          <a:spcPct val="20000"/>
        </a:spcBef>
        <a:spcAft>
          <a:spcPct val="0"/>
        </a:spcAft>
        <a:buChar char="•"/>
        <a:defRPr sz="5879">
          <a:solidFill>
            <a:schemeClr val="tx1"/>
          </a:solidFill>
          <a:latin typeface="+mn-lt"/>
          <a:ea typeface="+mn-ea"/>
          <a:cs typeface="+mn-cs"/>
        </a:defRPr>
      </a:lvl1pPr>
      <a:lvl2pPr marL="1365022" indent="-525008" algn="l" rtl="0" eaLnBrk="1" fontAlgn="base" hangingPunct="1">
        <a:spcBef>
          <a:spcPct val="20000"/>
        </a:spcBef>
        <a:spcAft>
          <a:spcPct val="0"/>
        </a:spcAft>
        <a:buChar char="–"/>
        <a:defRPr sz="5144">
          <a:solidFill>
            <a:schemeClr val="tx1"/>
          </a:solidFill>
          <a:latin typeface="+mn-lt"/>
        </a:defRPr>
      </a:lvl2pPr>
      <a:lvl3pPr marL="2100034" indent="-420007" algn="l" rtl="0" eaLnBrk="1" fontAlgn="base" hangingPunct="1">
        <a:spcBef>
          <a:spcPct val="20000"/>
        </a:spcBef>
        <a:spcAft>
          <a:spcPct val="0"/>
        </a:spcAft>
        <a:buChar char="•"/>
        <a:defRPr sz="4410">
          <a:solidFill>
            <a:schemeClr val="tx1"/>
          </a:solidFill>
          <a:latin typeface="+mn-lt"/>
        </a:defRPr>
      </a:lvl3pPr>
      <a:lvl4pPr marL="2940047" indent="-420007" algn="l" rtl="0" eaLnBrk="1" fontAlgn="base" hangingPunct="1">
        <a:spcBef>
          <a:spcPct val="20000"/>
        </a:spcBef>
        <a:spcAft>
          <a:spcPct val="0"/>
        </a:spcAft>
        <a:buChar char="–"/>
        <a:defRPr sz="3675">
          <a:solidFill>
            <a:schemeClr val="tx1"/>
          </a:solidFill>
          <a:latin typeface="+mn-lt"/>
        </a:defRPr>
      </a:lvl4pPr>
      <a:lvl5pPr marL="3780061" indent="-420007" algn="l" rtl="0" eaLnBrk="1" fontAlgn="base" hangingPunct="1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5pPr>
      <a:lvl6pPr marL="4620075" indent="-420007" algn="l" rtl="0" eaLnBrk="1" fontAlgn="base" hangingPunct="1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6pPr>
      <a:lvl7pPr marL="5460088" indent="-420007" algn="l" rtl="0" eaLnBrk="1" fontAlgn="base" hangingPunct="1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7pPr>
      <a:lvl8pPr marL="6300102" indent="-420007" algn="l" rtl="0" eaLnBrk="1" fontAlgn="base" hangingPunct="1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8pPr>
      <a:lvl9pPr marL="7140115" indent="-420007" algn="l" rtl="0" eaLnBrk="1" fontAlgn="base" hangingPunct="1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1pPr>
      <a:lvl2pPr marL="840014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2pPr>
      <a:lvl3pPr marL="1680027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3pPr>
      <a:lvl4pPr marL="2520041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4pPr>
      <a:lvl5pPr marL="3360054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5pPr>
      <a:lvl6pPr marL="4200068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6pPr>
      <a:lvl7pPr marL="5040081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7pPr>
      <a:lvl8pPr marL="5880095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8pPr>
      <a:lvl9pPr marL="6720108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169988" y="504584"/>
            <a:ext cx="21059775" cy="2099998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3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1169988" y="2939998"/>
            <a:ext cx="21059775" cy="86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1169987" y="11789156"/>
            <a:ext cx="5459942" cy="670833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spcBef>
                <a:spcPct val="50000"/>
              </a:spcBef>
              <a:defRPr kumimoji="0" sz="2205">
                <a:solidFill>
                  <a:schemeClr val="tx1">
                    <a:shade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prstClr val="white">
                  <a:shade val="50000"/>
                </a:prstClr>
              </a:solidFill>
              <a:latin typeface="Malta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994915" y="11789156"/>
            <a:ext cx="7409921" cy="670833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spcBef>
                <a:spcPct val="50000"/>
              </a:spcBef>
              <a:defRPr kumimoji="0" sz="2205">
                <a:solidFill>
                  <a:schemeClr val="tx1">
                    <a:shade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prstClr val="white">
                  <a:shade val="50000"/>
                </a:prstClr>
              </a:solidFill>
              <a:latin typeface="Malta" pitchFamily="34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20279783" y="11789156"/>
            <a:ext cx="1949979" cy="670833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spcBef>
                <a:spcPct val="50000"/>
              </a:spcBef>
              <a:defRPr kumimoji="0" sz="2205" smtClean="0">
                <a:solidFill>
                  <a:schemeClr val="tx1">
                    <a:shade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C682B4C3-51CC-4E31-920B-BB73402892CC}" type="slidenum">
              <a:rPr lang="en-US">
                <a:solidFill>
                  <a:prstClr val="white">
                    <a:shade val="50000"/>
                  </a:prstClr>
                </a:solidFill>
                <a:latin typeface="Malta" pitchFamily="34" charset="0"/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white">
                  <a:shade val="50000"/>
                </a:prstClr>
              </a:solidFill>
              <a:latin typeface="Mal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7612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ransition/>
  <p:txStyles>
    <p:titleStyle>
      <a:lvl1pPr algn="ctr" rtl="0" eaLnBrk="1" fontAlgn="base" hangingPunct="1">
        <a:spcBef>
          <a:spcPct val="0"/>
        </a:spcBef>
        <a:spcAft>
          <a:spcPct val="0"/>
        </a:spcAft>
        <a:defRPr sz="7533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7533" b="1">
          <a:solidFill>
            <a:schemeClr val="tx1"/>
          </a:solidFill>
          <a:latin typeface="Lucida Sans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7533" b="1">
          <a:solidFill>
            <a:schemeClr val="tx1"/>
          </a:solidFill>
          <a:latin typeface="Lucida Sans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7533" b="1">
          <a:solidFill>
            <a:schemeClr val="tx1"/>
          </a:solidFill>
          <a:latin typeface="Lucida Sans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7533" b="1">
          <a:solidFill>
            <a:schemeClr val="tx1"/>
          </a:solidFill>
          <a:latin typeface="Lucida Sans" pitchFamily="34" charset="0"/>
        </a:defRPr>
      </a:lvl5pPr>
      <a:lvl6pPr marL="840014" algn="ctr" rtl="0" eaLnBrk="1" fontAlgn="base" hangingPunct="1">
        <a:spcBef>
          <a:spcPct val="0"/>
        </a:spcBef>
        <a:spcAft>
          <a:spcPct val="0"/>
        </a:spcAft>
        <a:defRPr sz="7533" b="1">
          <a:solidFill>
            <a:schemeClr val="tx1"/>
          </a:solidFill>
          <a:latin typeface="Lucida Sans" pitchFamily="34" charset="0"/>
        </a:defRPr>
      </a:lvl6pPr>
      <a:lvl7pPr marL="1680027" algn="ctr" rtl="0" eaLnBrk="1" fontAlgn="base" hangingPunct="1">
        <a:spcBef>
          <a:spcPct val="0"/>
        </a:spcBef>
        <a:spcAft>
          <a:spcPct val="0"/>
        </a:spcAft>
        <a:defRPr sz="7533" b="1">
          <a:solidFill>
            <a:schemeClr val="tx1"/>
          </a:solidFill>
          <a:latin typeface="Lucida Sans" pitchFamily="34" charset="0"/>
        </a:defRPr>
      </a:lvl7pPr>
      <a:lvl8pPr marL="2520041" algn="ctr" rtl="0" eaLnBrk="1" fontAlgn="base" hangingPunct="1">
        <a:spcBef>
          <a:spcPct val="0"/>
        </a:spcBef>
        <a:spcAft>
          <a:spcPct val="0"/>
        </a:spcAft>
        <a:defRPr sz="7533" b="1">
          <a:solidFill>
            <a:schemeClr val="tx1"/>
          </a:solidFill>
          <a:latin typeface="Lucida Sans" pitchFamily="34" charset="0"/>
        </a:defRPr>
      </a:lvl8pPr>
      <a:lvl9pPr marL="3360054" algn="ctr" rtl="0" eaLnBrk="1" fontAlgn="base" hangingPunct="1">
        <a:spcBef>
          <a:spcPct val="0"/>
        </a:spcBef>
        <a:spcAft>
          <a:spcPct val="0"/>
        </a:spcAft>
        <a:defRPr sz="7533" b="1">
          <a:solidFill>
            <a:schemeClr val="tx1"/>
          </a:solidFill>
          <a:latin typeface="Lucida Sans" pitchFamily="34" charset="0"/>
        </a:defRPr>
      </a:lvl9pPr>
    </p:titleStyle>
    <p:bodyStyle>
      <a:lvl1pPr marL="1006267" indent="-755430" algn="l" rtl="0" eaLnBrk="1" fontAlgn="base" hangingPunct="1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5144" kern="1200">
          <a:solidFill>
            <a:schemeClr val="tx1"/>
          </a:solidFill>
          <a:latin typeface="+mn-lt"/>
          <a:ea typeface="+mn-ea"/>
          <a:cs typeface="+mn-cs"/>
        </a:defRPr>
      </a:lvl1pPr>
      <a:lvl2pPr marL="1595443" indent="-5191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4410" kern="1200">
          <a:solidFill>
            <a:schemeClr val="tx1"/>
          </a:solidFill>
          <a:latin typeface="+mn-lt"/>
          <a:ea typeface="+mn-ea"/>
          <a:cs typeface="+mn-cs"/>
        </a:defRPr>
      </a:lvl2pPr>
      <a:lvl3pPr marL="2082534" indent="-420007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4042" kern="1200">
          <a:solidFill>
            <a:schemeClr val="tx1"/>
          </a:solidFill>
          <a:latin typeface="+mn-lt"/>
          <a:ea typeface="+mn-ea"/>
          <a:cs typeface="+mn-cs"/>
        </a:defRPr>
      </a:lvl3pPr>
      <a:lvl4pPr marL="2485040" indent="-33542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3675" kern="1200">
          <a:solidFill>
            <a:schemeClr val="tx1"/>
          </a:solidFill>
          <a:latin typeface="+mn-lt"/>
          <a:ea typeface="+mn-ea"/>
          <a:cs typeface="+mn-cs"/>
        </a:defRPr>
      </a:lvl4pPr>
      <a:lvl5pPr marL="2837963" indent="-33542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3675" kern="1200">
          <a:solidFill>
            <a:schemeClr val="tx1"/>
          </a:solidFill>
          <a:latin typeface="+mn-lt"/>
          <a:ea typeface="+mn-ea"/>
          <a:cs typeface="+mn-cs"/>
        </a:defRPr>
      </a:lvl5pPr>
      <a:lvl6pPr marL="3242452" indent="-336005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3307" kern="1200">
          <a:solidFill>
            <a:schemeClr val="tx1"/>
          </a:solidFill>
          <a:latin typeface="+mn-lt"/>
          <a:ea typeface="+mn-ea"/>
          <a:cs typeface="+mn-cs"/>
        </a:defRPr>
      </a:lvl6pPr>
      <a:lvl7pPr marL="3612058" indent="-336005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2940" kern="1200">
          <a:solidFill>
            <a:schemeClr val="tx1"/>
          </a:solidFill>
          <a:latin typeface="+mn-lt"/>
          <a:ea typeface="+mn-ea"/>
          <a:cs typeface="+mn-cs"/>
        </a:defRPr>
      </a:lvl7pPr>
      <a:lvl8pPr marL="3981664" indent="-336005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2572" kern="1200">
          <a:solidFill>
            <a:schemeClr val="tx1"/>
          </a:solidFill>
          <a:latin typeface="+mn-lt"/>
          <a:ea typeface="+mn-ea"/>
          <a:cs typeface="+mn-cs"/>
        </a:defRPr>
      </a:lvl8pPr>
      <a:lvl9pPr marL="4351270" indent="-336005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2572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84001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68002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252004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33600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420006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504008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58800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672010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988" y="504584"/>
            <a:ext cx="21059775" cy="2099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2939998"/>
            <a:ext cx="21059775" cy="8315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987" y="11474156"/>
            <a:ext cx="5459942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2572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4915" y="11474156"/>
            <a:ext cx="7409921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2572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9821" y="11474156"/>
            <a:ext cx="5459942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2572">
                <a:latin typeface="+mn-lt"/>
                <a:cs typeface="+mn-cs"/>
              </a:defRPr>
            </a:lvl1pPr>
          </a:lstStyle>
          <a:p>
            <a:pPr>
              <a:defRPr/>
            </a:pPr>
            <a:fld id="{4D4C3667-02B0-4679-8D14-B15A0BE17BA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731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5pPr>
      <a:lvl6pPr marL="840014" algn="ctr" rtl="0" eaLnBrk="1" fontAlgn="base" hangingPunct="1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6pPr>
      <a:lvl7pPr marL="1680027" algn="ctr" rtl="0" eaLnBrk="1" fontAlgn="base" hangingPunct="1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7pPr>
      <a:lvl8pPr marL="2520041" algn="ctr" rtl="0" eaLnBrk="1" fontAlgn="base" hangingPunct="1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8pPr>
      <a:lvl9pPr marL="3360054" algn="ctr" rtl="0" eaLnBrk="1" fontAlgn="base" hangingPunct="1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9pPr>
    </p:titleStyle>
    <p:bodyStyle>
      <a:lvl1pPr marL="630010" indent="-630010" algn="l" rtl="0" eaLnBrk="1" fontAlgn="base" hangingPunct="1">
        <a:spcBef>
          <a:spcPct val="20000"/>
        </a:spcBef>
        <a:spcAft>
          <a:spcPct val="0"/>
        </a:spcAft>
        <a:buChar char="•"/>
        <a:defRPr sz="5879">
          <a:solidFill>
            <a:schemeClr val="tx1"/>
          </a:solidFill>
          <a:latin typeface="+mn-lt"/>
          <a:ea typeface="+mn-ea"/>
          <a:cs typeface="+mn-cs"/>
        </a:defRPr>
      </a:lvl1pPr>
      <a:lvl2pPr marL="1365022" indent="-525008" algn="l" rtl="0" eaLnBrk="1" fontAlgn="base" hangingPunct="1">
        <a:spcBef>
          <a:spcPct val="20000"/>
        </a:spcBef>
        <a:spcAft>
          <a:spcPct val="0"/>
        </a:spcAft>
        <a:buChar char="–"/>
        <a:defRPr sz="5144">
          <a:solidFill>
            <a:schemeClr val="tx1"/>
          </a:solidFill>
          <a:latin typeface="+mn-lt"/>
        </a:defRPr>
      </a:lvl2pPr>
      <a:lvl3pPr marL="2100034" indent="-420007" algn="l" rtl="0" eaLnBrk="1" fontAlgn="base" hangingPunct="1">
        <a:spcBef>
          <a:spcPct val="20000"/>
        </a:spcBef>
        <a:spcAft>
          <a:spcPct val="0"/>
        </a:spcAft>
        <a:buChar char="•"/>
        <a:defRPr sz="4410">
          <a:solidFill>
            <a:schemeClr val="tx1"/>
          </a:solidFill>
          <a:latin typeface="+mn-lt"/>
        </a:defRPr>
      </a:lvl3pPr>
      <a:lvl4pPr marL="2940047" indent="-420007" algn="l" rtl="0" eaLnBrk="1" fontAlgn="base" hangingPunct="1">
        <a:spcBef>
          <a:spcPct val="20000"/>
        </a:spcBef>
        <a:spcAft>
          <a:spcPct val="0"/>
        </a:spcAft>
        <a:buChar char="–"/>
        <a:defRPr sz="3675">
          <a:solidFill>
            <a:schemeClr val="tx1"/>
          </a:solidFill>
          <a:latin typeface="+mn-lt"/>
        </a:defRPr>
      </a:lvl4pPr>
      <a:lvl5pPr marL="3780061" indent="-420007" algn="l" rtl="0" eaLnBrk="1" fontAlgn="base" hangingPunct="1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5pPr>
      <a:lvl6pPr marL="4620075" indent="-420007" algn="l" rtl="0" eaLnBrk="1" fontAlgn="base" hangingPunct="1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6pPr>
      <a:lvl7pPr marL="5460088" indent="-420007" algn="l" rtl="0" eaLnBrk="1" fontAlgn="base" hangingPunct="1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7pPr>
      <a:lvl8pPr marL="6300102" indent="-420007" algn="l" rtl="0" eaLnBrk="1" fontAlgn="base" hangingPunct="1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8pPr>
      <a:lvl9pPr marL="7140115" indent="-420007" algn="l" rtl="0" eaLnBrk="1" fontAlgn="base" hangingPunct="1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1pPr>
      <a:lvl2pPr marL="840014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2pPr>
      <a:lvl3pPr marL="1680027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3pPr>
      <a:lvl4pPr marL="2520041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4pPr>
      <a:lvl5pPr marL="3360054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5pPr>
      <a:lvl6pPr marL="4200068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6pPr>
      <a:lvl7pPr marL="5040081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7pPr>
      <a:lvl8pPr marL="5880095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8pPr>
      <a:lvl9pPr marL="6720108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988" y="504584"/>
            <a:ext cx="21059775" cy="2099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2939998"/>
            <a:ext cx="21059775" cy="8315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987" y="11474156"/>
            <a:ext cx="5459942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572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4915" y="11474156"/>
            <a:ext cx="7409921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572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9821" y="11474156"/>
            <a:ext cx="5459942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572"/>
            </a:lvl1pPr>
          </a:lstStyle>
          <a:p>
            <a:pPr>
              <a:defRPr/>
            </a:pPr>
            <a:fld id="{850830BF-B8E2-4ED4-8B8D-D2D309F515D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717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5pPr>
      <a:lvl6pPr marL="840014" algn="ctr" rtl="0" eaLnBrk="1" fontAlgn="base" hangingPunct="1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6pPr>
      <a:lvl7pPr marL="1680027" algn="ctr" rtl="0" eaLnBrk="1" fontAlgn="base" hangingPunct="1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7pPr>
      <a:lvl8pPr marL="2520041" algn="ctr" rtl="0" eaLnBrk="1" fontAlgn="base" hangingPunct="1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8pPr>
      <a:lvl9pPr marL="3360054" algn="ctr" rtl="0" eaLnBrk="1" fontAlgn="base" hangingPunct="1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9pPr>
    </p:titleStyle>
    <p:bodyStyle>
      <a:lvl1pPr marL="630010" indent="-630010" algn="l" rtl="0" eaLnBrk="1" fontAlgn="base" hangingPunct="1">
        <a:spcBef>
          <a:spcPct val="20000"/>
        </a:spcBef>
        <a:spcAft>
          <a:spcPct val="0"/>
        </a:spcAft>
        <a:buChar char="•"/>
        <a:defRPr sz="5879">
          <a:solidFill>
            <a:schemeClr val="tx1"/>
          </a:solidFill>
          <a:latin typeface="+mn-lt"/>
          <a:ea typeface="+mn-ea"/>
          <a:cs typeface="+mn-cs"/>
        </a:defRPr>
      </a:lvl1pPr>
      <a:lvl2pPr marL="1365022" indent="-525008" algn="l" rtl="0" eaLnBrk="1" fontAlgn="base" hangingPunct="1">
        <a:spcBef>
          <a:spcPct val="20000"/>
        </a:spcBef>
        <a:spcAft>
          <a:spcPct val="0"/>
        </a:spcAft>
        <a:buChar char="–"/>
        <a:defRPr sz="5144">
          <a:solidFill>
            <a:schemeClr val="tx1"/>
          </a:solidFill>
          <a:latin typeface="+mn-lt"/>
        </a:defRPr>
      </a:lvl2pPr>
      <a:lvl3pPr marL="2100034" indent="-420007" algn="l" rtl="0" eaLnBrk="1" fontAlgn="base" hangingPunct="1">
        <a:spcBef>
          <a:spcPct val="20000"/>
        </a:spcBef>
        <a:spcAft>
          <a:spcPct val="0"/>
        </a:spcAft>
        <a:buChar char="•"/>
        <a:defRPr sz="4410">
          <a:solidFill>
            <a:schemeClr val="tx1"/>
          </a:solidFill>
          <a:latin typeface="+mn-lt"/>
        </a:defRPr>
      </a:lvl3pPr>
      <a:lvl4pPr marL="2940047" indent="-420007" algn="l" rtl="0" eaLnBrk="1" fontAlgn="base" hangingPunct="1">
        <a:spcBef>
          <a:spcPct val="20000"/>
        </a:spcBef>
        <a:spcAft>
          <a:spcPct val="0"/>
        </a:spcAft>
        <a:buChar char="–"/>
        <a:defRPr sz="3675">
          <a:solidFill>
            <a:schemeClr val="tx1"/>
          </a:solidFill>
          <a:latin typeface="+mn-lt"/>
        </a:defRPr>
      </a:lvl4pPr>
      <a:lvl5pPr marL="3780061" indent="-420007" algn="l" rtl="0" eaLnBrk="1" fontAlgn="base" hangingPunct="1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5pPr>
      <a:lvl6pPr marL="4620075" indent="-420007" algn="l" rtl="0" eaLnBrk="1" fontAlgn="base" hangingPunct="1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6pPr>
      <a:lvl7pPr marL="5460088" indent="-420007" algn="l" rtl="0" eaLnBrk="1" fontAlgn="base" hangingPunct="1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7pPr>
      <a:lvl8pPr marL="6300102" indent="-420007" algn="l" rtl="0" eaLnBrk="1" fontAlgn="base" hangingPunct="1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8pPr>
      <a:lvl9pPr marL="7140115" indent="-420007" algn="l" rtl="0" eaLnBrk="1" fontAlgn="base" hangingPunct="1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1pPr>
      <a:lvl2pPr marL="840014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2pPr>
      <a:lvl3pPr marL="1680027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3pPr>
      <a:lvl4pPr marL="2520041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4pPr>
      <a:lvl5pPr marL="3360054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5pPr>
      <a:lvl6pPr marL="4200068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6pPr>
      <a:lvl7pPr marL="5040081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7pPr>
      <a:lvl8pPr marL="5880095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8pPr>
      <a:lvl9pPr marL="6720108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988" y="504584"/>
            <a:ext cx="21059775" cy="2099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2939998"/>
            <a:ext cx="21059775" cy="8315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987" y="11474156"/>
            <a:ext cx="5459942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2572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4915" y="11474156"/>
            <a:ext cx="7409921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2572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9821" y="11474156"/>
            <a:ext cx="5459942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2572">
                <a:latin typeface="+mn-lt"/>
                <a:cs typeface="+mn-cs"/>
              </a:defRPr>
            </a:lvl1pPr>
          </a:lstStyle>
          <a:p>
            <a:pPr>
              <a:defRPr/>
            </a:pPr>
            <a:fld id="{4D4C3667-02B0-4679-8D14-B15A0BE17BA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08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5pPr>
      <a:lvl6pPr marL="840014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6pPr>
      <a:lvl7pPr marL="1680027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7pPr>
      <a:lvl8pPr marL="2520041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8pPr>
      <a:lvl9pPr marL="3360054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9pPr>
    </p:titleStyle>
    <p:bodyStyle>
      <a:lvl1pPr marL="630010" indent="-630010" algn="l" rtl="0" eaLnBrk="0" fontAlgn="base" hangingPunct="0">
        <a:spcBef>
          <a:spcPct val="20000"/>
        </a:spcBef>
        <a:spcAft>
          <a:spcPct val="0"/>
        </a:spcAft>
        <a:buChar char="•"/>
        <a:defRPr sz="5879">
          <a:solidFill>
            <a:schemeClr val="tx1"/>
          </a:solidFill>
          <a:latin typeface="+mn-lt"/>
          <a:ea typeface="+mn-ea"/>
          <a:cs typeface="+mn-cs"/>
        </a:defRPr>
      </a:lvl1pPr>
      <a:lvl2pPr marL="1365022" indent="-525008" algn="l" rtl="0" eaLnBrk="0" fontAlgn="base" hangingPunct="0">
        <a:spcBef>
          <a:spcPct val="20000"/>
        </a:spcBef>
        <a:spcAft>
          <a:spcPct val="0"/>
        </a:spcAft>
        <a:buChar char="–"/>
        <a:defRPr sz="5144">
          <a:solidFill>
            <a:schemeClr val="tx1"/>
          </a:solidFill>
          <a:latin typeface="+mn-lt"/>
        </a:defRPr>
      </a:lvl2pPr>
      <a:lvl3pPr marL="2100034" indent="-420007" algn="l" rtl="0" eaLnBrk="0" fontAlgn="base" hangingPunct="0">
        <a:spcBef>
          <a:spcPct val="20000"/>
        </a:spcBef>
        <a:spcAft>
          <a:spcPct val="0"/>
        </a:spcAft>
        <a:buChar char="•"/>
        <a:defRPr sz="4410">
          <a:solidFill>
            <a:schemeClr val="tx1"/>
          </a:solidFill>
          <a:latin typeface="+mn-lt"/>
        </a:defRPr>
      </a:lvl3pPr>
      <a:lvl4pPr marL="2940047" indent="-420007" algn="l" rtl="0" eaLnBrk="0" fontAlgn="base" hangingPunct="0">
        <a:spcBef>
          <a:spcPct val="20000"/>
        </a:spcBef>
        <a:spcAft>
          <a:spcPct val="0"/>
        </a:spcAft>
        <a:buChar char="–"/>
        <a:defRPr sz="3675">
          <a:solidFill>
            <a:schemeClr val="tx1"/>
          </a:solidFill>
          <a:latin typeface="+mn-lt"/>
        </a:defRPr>
      </a:lvl4pPr>
      <a:lvl5pPr marL="3780061" indent="-420007" algn="l" rtl="0" eaLnBrk="0" fontAlgn="base" hangingPunct="0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5pPr>
      <a:lvl6pPr marL="4620075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6pPr>
      <a:lvl7pPr marL="5460088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7pPr>
      <a:lvl8pPr marL="6300102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8pPr>
      <a:lvl9pPr marL="7140115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1pPr>
      <a:lvl2pPr marL="840014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2pPr>
      <a:lvl3pPr marL="1680027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3pPr>
      <a:lvl4pPr marL="2520041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4pPr>
      <a:lvl5pPr marL="3360054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5pPr>
      <a:lvl6pPr marL="4200068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6pPr>
      <a:lvl7pPr marL="5040081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7pPr>
      <a:lvl8pPr marL="5880095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8pPr>
      <a:lvl9pPr marL="6720108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988" y="504584"/>
            <a:ext cx="21059775" cy="2099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2939998"/>
            <a:ext cx="21059775" cy="8315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987" y="11474156"/>
            <a:ext cx="5459942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572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4915" y="11474156"/>
            <a:ext cx="7409921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572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9821" y="11474156"/>
            <a:ext cx="5459942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572"/>
            </a:lvl1pPr>
          </a:lstStyle>
          <a:p>
            <a:pPr>
              <a:defRPr/>
            </a:pPr>
            <a:fld id="{850830BF-B8E2-4ED4-8B8D-D2D309F515D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094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8" r:id="rId1"/>
    <p:sldLayoutId id="2147483869" r:id="rId2"/>
    <p:sldLayoutId id="2147483870" r:id="rId3"/>
    <p:sldLayoutId id="2147483871" r:id="rId4"/>
    <p:sldLayoutId id="2147483872" r:id="rId5"/>
    <p:sldLayoutId id="2147483873" r:id="rId6"/>
    <p:sldLayoutId id="2147483874" r:id="rId7"/>
    <p:sldLayoutId id="2147483875" r:id="rId8"/>
    <p:sldLayoutId id="2147483876" r:id="rId9"/>
    <p:sldLayoutId id="2147483877" r:id="rId10"/>
    <p:sldLayoutId id="214748387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5pPr>
      <a:lvl6pPr marL="840014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6pPr>
      <a:lvl7pPr marL="1680027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7pPr>
      <a:lvl8pPr marL="2520041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8pPr>
      <a:lvl9pPr marL="3360054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9pPr>
    </p:titleStyle>
    <p:bodyStyle>
      <a:lvl1pPr marL="630010" indent="-630010" algn="l" rtl="0" eaLnBrk="0" fontAlgn="base" hangingPunct="0">
        <a:spcBef>
          <a:spcPct val="20000"/>
        </a:spcBef>
        <a:spcAft>
          <a:spcPct val="0"/>
        </a:spcAft>
        <a:buChar char="•"/>
        <a:defRPr sz="5879">
          <a:solidFill>
            <a:schemeClr val="tx1"/>
          </a:solidFill>
          <a:latin typeface="+mn-lt"/>
          <a:ea typeface="+mn-ea"/>
          <a:cs typeface="+mn-cs"/>
        </a:defRPr>
      </a:lvl1pPr>
      <a:lvl2pPr marL="1365022" indent="-525008" algn="l" rtl="0" eaLnBrk="0" fontAlgn="base" hangingPunct="0">
        <a:spcBef>
          <a:spcPct val="20000"/>
        </a:spcBef>
        <a:spcAft>
          <a:spcPct val="0"/>
        </a:spcAft>
        <a:buChar char="–"/>
        <a:defRPr sz="5144">
          <a:solidFill>
            <a:schemeClr val="tx1"/>
          </a:solidFill>
          <a:latin typeface="+mn-lt"/>
        </a:defRPr>
      </a:lvl2pPr>
      <a:lvl3pPr marL="2100034" indent="-420007" algn="l" rtl="0" eaLnBrk="0" fontAlgn="base" hangingPunct="0">
        <a:spcBef>
          <a:spcPct val="20000"/>
        </a:spcBef>
        <a:spcAft>
          <a:spcPct val="0"/>
        </a:spcAft>
        <a:buChar char="•"/>
        <a:defRPr sz="4410">
          <a:solidFill>
            <a:schemeClr val="tx1"/>
          </a:solidFill>
          <a:latin typeface="+mn-lt"/>
        </a:defRPr>
      </a:lvl3pPr>
      <a:lvl4pPr marL="2940047" indent="-420007" algn="l" rtl="0" eaLnBrk="0" fontAlgn="base" hangingPunct="0">
        <a:spcBef>
          <a:spcPct val="20000"/>
        </a:spcBef>
        <a:spcAft>
          <a:spcPct val="0"/>
        </a:spcAft>
        <a:buChar char="–"/>
        <a:defRPr sz="3675">
          <a:solidFill>
            <a:schemeClr val="tx1"/>
          </a:solidFill>
          <a:latin typeface="+mn-lt"/>
        </a:defRPr>
      </a:lvl4pPr>
      <a:lvl5pPr marL="3780061" indent="-420007" algn="l" rtl="0" eaLnBrk="0" fontAlgn="base" hangingPunct="0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5pPr>
      <a:lvl6pPr marL="4620075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6pPr>
      <a:lvl7pPr marL="5460088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7pPr>
      <a:lvl8pPr marL="6300102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8pPr>
      <a:lvl9pPr marL="7140115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1pPr>
      <a:lvl2pPr marL="840014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2pPr>
      <a:lvl3pPr marL="1680027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3pPr>
      <a:lvl4pPr marL="2520041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4pPr>
      <a:lvl5pPr marL="3360054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5pPr>
      <a:lvl6pPr marL="4200068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6pPr>
      <a:lvl7pPr marL="5040081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7pPr>
      <a:lvl8pPr marL="5880095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8pPr>
      <a:lvl9pPr marL="6720108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58.xml"/><Relationship Id="rId1" Type="http://schemas.openxmlformats.org/officeDocument/2006/relationships/audio" Target="file:///C:\Users\user\Celtic%20Alleluia%20F.wav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10340711" y="6072494"/>
            <a:ext cx="184731" cy="1237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7439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2470" name="Text Box 6"/>
          <p:cNvSpPr txBox="1">
            <a:spLocks noChangeArrowheads="1"/>
          </p:cNvSpPr>
          <p:nvPr/>
        </p:nvSpPr>
        <p:spPr bwMode="auto">
          <a:xfrm>
            <a:off x="0" y="3239268"/>
            <a:ext cx="23399750" cy="723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6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Qari</a:t>
            </a:r>
            <a:r>
              <a:rPr lang="en-US" sz="16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mill-I</a:t>
            </a:r>
            <a:r>
              <a:rPr lang="en-GB" sz="16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ttra</a:t>
            </a:r>
            <a:r>
              <a:rPr lang="en-GB" sz="16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</a:p>
          <a:p>
            <a:pPr algn="ctr"/>
            <a:r>
              <a:rPr lang="en-GB" sz="160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lil-Lhud</a:t>
            </a:r>
            <a:r>
              <a:rPr lang="en-GB" sz="16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</a:t>
            </a:r>
          </a:p>
          <a:p>
            <a:pPr algn="ctr"/>
            <a:r>
              <a:rPr lang="en-GB" sz="10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Lhud</a:t>
            </a:r>
            <a:r>
              <a:rPr lang="en-GB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7, 25-8,6</a:t>
            </a:r>
            <a:r>
              <a:rPr lang="en-GB" sz="10000" i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</a:t>
            </a:r>
          </a:p>
          <a:p>
            <a:pPr algn="ctr"/>
            <a:endParaRPr lang="en-GB" sz="441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04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6985" y="107306"/>
            <a:ext cx="22306138" cy="1240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r>
              <a:rPr lang="en-GB" sz="16000" dirty="0" err="1">
                <a:latin typeface="Times New Roman" panose="02020603050405020304" pitchFamily="18" charset="0"/>
              </a:rPr>
              <a:t>jeħtieġ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għalhekk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li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dan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ukoll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ikollu</a:t>
            </a:r>
            <a:r>
              <a:rPr lang="en-GB" sz="16000" dirty="0">
                <a:latin typeface="Times New Roman" panose="02020603050405020304" pitchFamily="18" charset="0"/>
              </a:rPr>
              <a:t> xi </a:t>
            </a:r>
            <a:r>
              <a:rPr lang="en-GB" sz="16000" dirty="0" err="1">
                <a:latin typeface="Times New Roman" panose="02020603050405020304" pitchFamily="18" charset="0"/>
              </a:rPr>
              <a:t>ħaġa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x’joffri</a:t>
            </a:r>
            <a:r>
              <a:rPr lang="en-GB" sz="16000" dirty="0">
                <a:latin typeface="Times New Roman" panose="02020603050405020304" pitchFamily="18" charset="0"/>
              </a:rPr>
              <a:t>. Issa, li </a:t>
            </a:r>
            <a:r>
              <a:rPr lang="en-GB" sz="16000" dirty="0" err="1">
                <a:latin typeface="Times New Roman" panose="02020603050405020304" pitchFamily="18" charset="0"/>
              </a:rPr>
              <a:t>kieku</a:t>
            </a:r>
            <a:r>
              <a:rPr lang="en-GB" sz="16000" dirty="0">
                <a:latin typeface="Times New Roman" panose="02020603050405020304" pitchFamily="18" charset="0"/>
              </a:rPr>
              <a:t> Kristu kien fuq l-art, </a:t>
            </a:r>
            <a:r>
              <a:rPr lang="mt-MT" sz="16000" dirty="0">
                <a:latin typeface="Times New Roman" panose="02020603050405020304" pitchFamily="18" charset="0"/>
              </a:rPr>
              <a:t>m</a:t>
            </a:r>
            <a:r>
              <a:rPr lang="en-GB" sz="16000" dirty="0">
                <a:latin typeface="Times New Roman" panose="02020603050405020304" pitchFamily="18" charset="0"/>
              </a:rPr>
              <a:t>a</a:t>
            </a:r>
            <a:r>
              <a:rPr lang="mt-MT" sz="16000" dirty="0">
                <a:latin typeface="Times New Roman" panose="02020603050405020304" pitchFamily="18" charset="0"/>
              </a:rPr>
              <a:t> </a:t>
            </a:r>
            <a:r>
              <a:rPr lang="en-GB" sz="16000" dirty="0">
                <a:latin typeface="Times New Roman" panose="02020603050405020304" pitchFamily="18" charset="0"/>
              </a:rPr>
              <a:t>kien ikun </a:t>
            </a:r>
            <a:r>
              <a:rPr lang="en-GB" sz="16000" dirty="0" err="1">
                <a:latin typeface="Times New Roman" panose="02020603050405020304" pitchFamily="18" charset="0"/>
              </a:rPr>
              <a:t>qassis</a:t>
            </a:r>
            <a:r>
              <a:rPr lang="en-GB" sz="16000" dirty="0">
                <a:latin typeface="Times New Roman" panose="02020603050405020304" pitchFamily="18" charset="0"/>
              </a:rPr>
              <a:t> xejn,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6985" y="107306"/>
            <a:ext cx="22145780" cy="1240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r>
              <a:rPr lang="en-GB" sz="16000" dirty="0" err="1">
                <a:latin typeface="Times New Roman" panose="02020603050405020304" pitchFamily="18" charset="0"/>
              </a:rPr>
              <a:t>billi</a:t>
            </a:r>
            <a:r>
              <a:rPr lang="en-GB" sz="16000" dirty="0">
                <a:latin typeface="Times New Roman" panose="02020603050405020304" pitchFamily="18" charset="0"/>
              </a:rPr>
              <a:t> fuq l-art </a:t>
            </a:r>
            <a:r>
              <a:rPr lang="en-GB" sz="16000" dirty="0" err="1">
                <a:latin typeface="Times New Roman" panose="02020603050405020304" pitchFamily="18" charset="0"/>
              </a:rPr>
              <a:t>hawn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qassisin</a:t>
            </a:r>
            <a:r>
              <a:rPr lang="en-GB" sz="16000" dirty="0">
                <a:latin typeface="Times New Roman" panose="02020603050405020304" pitchFamily="18" charset="0"/>
              </a:rPr>
              <a:t> li </a:t>
            </a:r>
            <a:r>
              <a:rPr lang="en-GB" sz="16000" dirty="0" err="1">
                <a:latin typeface="Times New Roman" panose="02020603050405020304" pitchFamily="18" charset="0"/>
              </a:rPr>
              <a:t>jressqu</a:t>
            </a:r>
            <a:r>
              <a:rPr lang="en-GB" sz="16000" dirty="0">
                <a:latin typeface="Times New Roman" panose="02020603050405020304" pitchFamily="18" charset="0"/>
              </a:rPr>
              <a:t> l-</a:t>
            </a:r>
            <a:r>
              <a:rPr lang="en-GB" sz="16000" dirty="0" err="1">
                <a:latin typeface="Times New Roman" panose="02020603050405020304" pitchFamily="18" charset="0"/>
              </a:rPr>
              <a:t>offerti</a:t>
            </a:r>
            <a:r>
              <a:rPr lang="en-GB" sz="16000" dirty="0">
                <a:latin typeface="Times New Roman" panose="02020603050405020304" pitchFamily="18" charset="0"/>
              </a:rPr>
              <a:t> skont il-</a:t>
            </a:r>
            <a:r>
              <a:rPr lang="en-GB" sz="16000" dirty="0" err="1">
                <a:latin typeface="Times New Roman" panose="02020603050405020304" pitchFamily="18" charset="0"/>
              </a:rPr>
              <a:t>Liġi</a:t>
            </a:r>
            <a:r>
              <a:rPr lang="en-GB" sz="16000" dirty="0">
                <a:latin typeface="Times New Roman" panose="02020603050405020304" pitchFamily="18" charset="0"/>
              </a:rPr>
              <a:t>. Dawn </a:t>
            </a:r>
            <a:r>
              <a:rPr lang="en-GB" sz="16000" dirty="0" err="1">
                <a:latin typeface="Times New Roman" panose="02020603050405020304" pitchFamily="18" charset="0"/>
              </a:rPr>
              <a:t>jaqdu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santwarju</a:t>
            </a:r>
            <a:r>
              <a:rPr lang="en-GB" sz="16000" dirty="0">
                <a:latin typeface="Times New Roman" panose="02020603050405020304" pitchFamily="18" charset="0"/>
              </a:rPr>
              <a:t> li hu </a:t>
            </a:r>
            <a:r>
              <a:rPr lang="en-GB" sz="16000" dirty="0" err="1">
                <a:latin typeface="Times New Roman" panose="02020603050405020304" pitchFamily="18" charset="0"/>
              </a:rPr>
              <a:t>xbieha</a:t>
            </a:r>
            <a:r>
              <a:rPr lang="en-GB" sz="16000" dirty="0">
                <a:latin typeface="Times New Roman" panose="02020603050405020304" pitchFamily="18" charset="0"/>
              </a:rPr>
              <a:t> u dell ta’ dak tas-sema, </a:t>
            </a:r>
            <a:endParaRPr lang="mt-MT" sz="160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4619" y="2560509"/>
            <a:ext cx="22610512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r>
              <a:rPr lang="en-GB" sz="16000" dirty="0">
                <a:latin typeface="Times New Roman" panose="02020603050405020304" pitchFamily="18" charset="0"/>
              </a:rPr>
              <a:t>skont ma Alla </a:t>
            </a:r>
            <a:r>
              <a:rPr lang="en-GB" sz="16000" dirty="0" err="1">
                <a:latin typeface="Times New Roman" panose="02020603050405020304" pitchFamily="18" charset="0"/>
              </a:rPr>
              <a:t>qal</a:t>
            </a:r>
            <a:r>
              <a:rPr lang="en-GB" sz="16000" dirty="0">
                <a:latin typeface="Times New Roman" panose="02020603050405020304" pitchFamily="18" charset="0"/>
              </a:rPr>
              <a:t> lil </a:t>
            </a:r>
            <a:r>
              <a:rPr lang="en-GB" sz="16000" dirty="0" err="1">
                <a:latin typeface="Times New Roman" panose="02020603050405020304" pitchFamily="18" charset="0"/>
              </a:rPr>
              <a:t>Mosè</a:t>
            </a:r>
            <a:r>
              <a:rPr lang="en-GB" sz="16000" dirty="0">
                <a:latin typeface="Times New Roman" panose="02020603050405020304" pitchFamily="18" charset="0"/>
              </a:rPr>
              <a:t> meta dan kien</a:t>
            </a:r>
            <a:r>
              <a:rPr lang="mt-MT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wasal</a:t>
            </a:r>
            <a:r>
              <a:rPr lang="en-GB" sz="16000" dirty="0">
                <a:latin typeface="Times New Roman" panose="02020603050405020304" pitchFamily="18" charset="0"/>
              </a:rPr>
              <a:t> biex </a:t>
            </a:r>
            <a:r>
              <a:rPr lang="en-GB" sz="16000" dirty="0" err="1">
                <a:latin typeface="Times New Roman" panose="02020603050405020304" pitchFamily="18" charset="0"/>
              </a:rPr>
              <a:t>iwaqqaf</a:t>
            </a:r>
            <a:r>
              <a:rPr lang="mt-MT" sz="16000" dirty="0">
                <a:latin typeface="Times New Roman" panose="02020603050405020304" pitchFamily="18" charset="0"/>
              </a:rPr>
              <a:t> </a:t>
            </a:r>
            <a:r>
              <a:rPr lang="en-GB" sz="16000" dirty="0">
                <a:latin typeface="Times New Roman" panose="02020603050405020304" pitchFamily="18" charset="0"/>
              </a:rPr>
              <a:t>it-</a:t>
            </a:r>
            <a:r>
              <a:rPr lang="en-GB" sz="16000" dirty="0" err="1">
                <a:latin typeface="Times New Roman" panose="02020603050405020304" pitchFamily="18" charset="0"/>
              </a:rPr>
              <a:t>tabernaklu</a:t>
            </a:r>
            <a:r>
              <a:rPr lang="en-GB" sz="16000" dirty="0">
                <a:latin typeface="Times New Roman" panose="02020603050405020304" pitchFamily="18" charset="0"/>
              </a:rPr>
              <a:t>,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4619" y="107306"/>
            <a:ext cx="22610512" cy="1240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pPr algn="ctr"/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“Qis li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tagħmel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kollox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fuq </a:t>
            </a:r>
          </a:p>
          <a:p>
            <a:pPr algn="ctr"/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il-mudell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li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wrejtek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fuq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endParaRPr 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/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il-muntanja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.”</a:t>
            </a:r>
            <a:endParaRPr lang="mt-MT" sz="1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r>
              <a:rPr lang="en-GB" sz="16000" dirty="0">
                <a:latin typeface="Times New Roman" panose="02020603050405020304" pitchFamily="18" charset="0"/>
              </a:rPr>
              <a:t>Issa l-</a:t>
            </a:r>
            <a:r>
              <a:rPr lang="en-GB" sz="16000" dirty="0" err="1">
                <a:latin typeface="Times New Roman" panose="02020603050405020304" pitchFamily="18" charset="0"/>
              </a:rPr>
              <a:t>ministeru</a:t>
            </a:r>
            <a:r>
              <a:rPr lang="en-GB" sz="16000" dirty="0">
                <a:latin typeface="Times New Roman" panose="02020603050405020304" pitchFamily="18" charset="0"/>
              </a:rPr>
              <a:t> li </a:t>
            </a:r>
            <a:r>
              <a:rPr lang="en-GB" sz="16000" dirty="0" err="1">
                <a:latin typeface="Times New Roman" panose="02020603050405020304" pitchFamily="18" charset="0"/>
              </a:rPr>
              <a:t>kiseb</a:t>
            </a:r>
            <a:r>
              <a:rPr lang="en-GB" sz="16000" dirty="0">
                <a:latin typeface="Times New Roman" panose="02020603050405020304" pitchFamily="18" charset="0"/>
              </a:rPr>
              <a:t> Kristu hu </a:t>
            </a:r>
            <a:r>
              <a:rPr lang="en-GB" sz="16000" dirty="0" err="1">
                <a:latin typeface="Times New Roman" panose="02020603050405020304" pitchFamily="18" charset="0"/>
              </a:rPr>
              <a:t>daqshekk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aqwa</a:t>
            </a:r>
            <a:endParaRPr lang="en-GB" sz="160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7000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6985" y="107306"/>
            <a:ext cx="22217218" cy="1240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r>
              <a:rPr lang="en-GB" sz="16000" dirty="0">
                <a:latin typeface="Times New Roman" panose="02020603050405020304" pitchFamily="18" charset="0"/>
              </a:rPr>
              <a:t>minn dak tal-</a:t>
            </a:r>
            <a:r>
              <a:rPr lang="en-GB" sz="16000" dirty="0" err="1">
                <a:latin typeface="Times New Roman" panose="02020603050405020304" pitchFamily="18" charset="0"/>
              </a:rPr>
              <a:t>imgħoddi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daqs</a:t>
            </a:r>
            <a:r>
              <a:rPr lang="en-GB" sz="16000" dirty="0">
                <a:latin typeface="Times New Roman" panose="02020603050405020304" pitchFamily="18" charset="0"/>
              </a:rPr>
              <a:t> kemm hu </a:t>
            </a:r>
            <a:r>
              <a:rPr lang="en-GB" sz="16000" dirty="0" err="1">
                <a:latin typeface="Times New Roman" panose="02020603050405020304" pitchFamily="18" charset="0"/>
              </a:rPr>
              <a:t>aqwa</a:t>
            </a:r>
            <a:r>
              <a:rPr lang="en-GB" sz="16000" dirty="0">
                <a:latin typeface="Times New Roman" panose="02020603050405020304" pitchFamily="18" charset="0"/>
              </a:rPr>
              <a:t> l-</a:t>
            </a:r>
            <a:r>
              <a:rPr lang="en-GB" sz="16000" dirty="0" err="1">
                <a:latin typeface="Times New Roman" panose="02020603050405020304" pitchFamily="18" charset="0"/>
              </a:rPr>
              <a:t>patt</a:t>
            </a:r>
            <a:r>
              <a:rPr lang="en-GB" sz="16000" dirty="0">
                <a:latin typeface="Times New Roman" panose="02020603050405020304" pitchFamily="18" charset="0"/>
              </a:rPr>
              <a:t> li </a:t>
            </a:r>
            <a:r>
              <a:rPr lang="en-GB" sz="16000" dirty="0" err="1">
                <a:latin typeface="Times New Roman" panose="02020603050405020304" pitchFamily="18" charset="0"/>
              </a:rPr>
              <a:t>tiegħu</a:t>
            </a:r>
            <a:r>
              <a:rPr lang="en-GB" sz="16000" dirty="0">
                <a:latin typeface="Times New Roman" panose="02020603050405020304" pitchFamily="18" charset="0"/>
              </a:rPr>
              <a:t> hu l-</a:t>
            </a:r>
            <a:r>
              <a:rPr lang="en-GB" sz="16000" dirty="0" err="1">
                <a:latin typeface="Times New Roman" panose="02020603050405020304" pitchFamily="18" charset="0"/>
              </a:rPr>
              <a:t>medjatur</a:t>
            </a:r>
            <a:r>
              <a:rPr lang="en-GB" sz="16000" dirty="0">
                <a:latin typeface="Times New Roman" panose="02020603050405020304" pitchFamily="18" charset="0"/>
              </a:rPr>
              <a:t>, </a:t>
            </a:r>
            <a:r>
              <a:rPr lang="en-GB" sz="16000" dirty="0" err="1">
                <a:latin typeface="Times New Roman" panose="02020603050405020304" pitchFamily="18" charset="0"/>
              </a:rPr>
              <a:t>għaliex</a:t>
            </a:r>
            <a:r>
              <a:rPr lang="en-GB" sz="16000" dirty="0">
                <a:latin typeface="Times New Roman" panose="02020603050405020304" pitchFamily="18" charset="0"/>
              </a:rPr>
              <a:t> hu </a:t>
            </a:r>
            <a:r>
              <a:rPr lang="en-GB" sz="16000" dirty="0" err="1">
                <a:latin typeface="Times New Roman" panose="02020603050405020304" pitchFamily="18" charset="0"/>
              </a:rPr>
              <a:t>patt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mibni</a:t>
            </a:r>
            <a:r>
              <a:rPr lang="en-GB" sz="16000" dirty="0">
                <a:latin typeface="Times New Roman" panose="02020603050405020304" pitchFamily="18" charset="0"/>
              </a:rPr>
              <a:t> fuq </a:t>
            </a:r>
            <a:r>
              <a:rPr lang="en-GB" sz="16000" dirty="0" err="1">
                <a:latin typeface="Times New Roman" panose="02020603050405020304" pitchFamily="18" charset="0"/>
              </a:rPr>
              <a:t>wegħdiet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aqwa</a:t>
            </a:r>
            <a:r>
              <a:rPr lang="en-GB" sz="16000" dirty="0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5" name="Text Box 3"/>
          <p:cNvSpPr txBox="1">
            <a:spLocks noChangeArrowheads="1"/>
          </p:cNvSpPr>
          <p:nvPr/>
        </p:nvSpPr>
        <p:spPr bwMode="auto">
          <a:xfrm>
            <a:off x="0" y="4211762"/>
            <a:ext cx="2339975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Aft>
                <a:spcPct val="0"/>
              </a:spcAft>
              <a:defRPr/>
            </a:pPr>
            <a:r>
              <a:rPr lang="en-GB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Il-</a:t>
            </a:r>
            <a:r>
              <a:rPr lang="en-GB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Kelma</a:t>
            </a:r>
            <a:r>
              <a:rPr lang="en-GB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tal</a:t>
            </a:r>
            <a:r>
              <a:rPr lang="mt-MT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-M</a:t>
            </a:r>
            <a:r>
              <a:rPr lang="en-GB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ulej</a:t>
            </a:r>
            <a:r>
              <a:rPr lang="en-GB" sz="1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mt-MT" sz="16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spcAft>
                <a:spcPct val="0"/>
              </a:spcAft>
              <a:defRPr/>
            </a:pP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R:/ 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roddu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ħ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ajr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lil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Alla</a:t>
            </a: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3271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" y="3995738"/>
            <a:ext cx="23399749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R:/ Hawn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jien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Mulej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</a:t>
            </a:r>
          </a:p>
          <a:p>
            <a:pPr algn="ctr"/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ġej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nagħmel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ir-rieda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</a:p>
          <a:p>
            <a:pPr algn="ctr"/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tiegħek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682651" y="690411"/>
            <a:ext cx="17227793" cy="2554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mt-MT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Salm Responsorjali</a:t>
            </a:r>
            <a:endParaRPr lang="en-US" sz="1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5830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4699" y="1331442"/>
            <a:ext cx="21170352" cy="9941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pPr algn="ctr"/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Int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ma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titgħaxxqx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b’sagrifiċċji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u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offerti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;</a:t>
            </a:r>
          </a:p>
          <a:p>
            <a:pPr algn="ctr"/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imma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widnejja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int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</a:p>
          <a:p>
            <a:pPr algn="ctr"/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ftaħtli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4659" y="1331442"/>
            <a:ext cx="21890432" cy="9941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pPr algn="ctr"/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Ma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tlabtnix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vittmi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</a:p>
          <a:p>
            <a:pPr algn="ctr"/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tal-ħruq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u tat-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tpattija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</a:t>
            </a:r>
          </a:p>
          <a:p>
            <a:pPr algn="ctr"/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Imbagħad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jien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għidt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: </a:t>
            </a:r>
            <a:endParaRPr lang="mt-MT" sz="1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/>
            <a:r>
              <a:rPr lang="en-GB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“Hawn </a:t>
            </a:r>
            <a:r>
              <a:rPr lang="en-GB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jien</a:t>
            </a:r>
            <a:r>
              <a:rPr lang="en-GB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</a:t>
            </a:r>
            <a:r>
              <a:rPr lang="en-GB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ġej</a:t>
            </a:r>
            <a:r>
              <a:rPr lang="en-GB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42069840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555578"/>
            <a:ext cx="23399749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R:/ Hawn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jien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Mulej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</a:t>
            </a:r>
          </a:p>
          <a:p>
            <a:pPr algn="ctr"/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ġej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nagħmel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ir-rieda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</a:p>
          <a:p>
            <a:pPr algn="ctr"/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tiegħek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3147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5547" y="107306"/>
            <a:ext cx="22360095" cy="1240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0" dirty="0" err="1">
                <a:latin typeface="Times New Roman" panose="02020603050405020304" pitchFamily="18" charset="0"/>
              </a:rPr>
              <a:t>Ħuti</a:t>
            </a:r>
            <a:r>
              <a:rPr lang="en-GB" sz="16000" dirty="0">
                <a:latin typeface="Times New Roman" panose="02020603050405020304" pitchFamily="18" charset="0"/>
              </a:rPr>
              <a:t>: </a:t>
            </a:r>
            <a:r>
              <a:rPr lang="en-GB" sz="16000" dirty="0" err="1">
                <a:latin typeface="Times New Roman" panose="02020603050405020304" pitchFamily="18" charset="0"/>
              </a:rPr>
              <a:t>Kristu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jista</a:t>
            </a:r>
            <a:r>
              <a:rPr lang="en-GB" sz="16000" dirty="0">
                <a:latin typeface="Times New Roman" panose="02020603050405020304" pitchFamily="18" charset="0"/>
              </a:rPr>
              <a:t>’ </a:t>
            </a:r>
            <a:r>
              <a:rPr lang="en-GB" sz="16000" dirty="0" err="1">
                <a:latin typeface="Times New Roman" panose="02020603050405020304" pitchFamily="18" charset="0"/>
              </a:rPr>
              <a:t>jsalva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għalkollox</a:t>
            </a:r>
            <a:r>
              <a:rPr lang="en-GB" sz="16000" dirty="0">
                <a:latin typeface="Times New Roman" panose="02020603050405020304" pitchFamily="18" charset="0"/>
              </a:rPr>
              <a:t> ’</a:t>
            </a:r>
            <a:r>
              <a:rPr lang="en-GB" sz="16000" dirty="0" err="1">
                <a:latin typeface="Times New Roman" panose="02020603050405020304" pitchFamily="18" charset="0"/>
              </a:rPr>
              <a:t>il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dawk</a:t>
            </a:r>
            <a:r>
              <a:rPr lang="en-GB" sz="16000" dirty="0">
                <a:latin typeface="Times New Roman" panose="02020603050405020304" pitchFamily="18" charset="0"/>
              </a:rPr>
              <a:t> li </a:t>
            </a:r>
            <a:r>
              <a:rPr lang="en-GB" sz="16000" dirty="0" err="1">
                <a:latin typeface="Times New Roman" panose="02020603050405020304" pitchFamily="18" charset="0"/>
              </a:rPr>
              <a:t>bih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jersqu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lejn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Alla</a:t>
            </a:r>
            <a:r>
              <a:rPr lang="en-GB" sz="16000" dirty="0">
                <a:latin typeface="Times New Roman" panose="02020603050405020304" pitchFamily="18" charset="0"/>
              </a:rPr>
              <a:t>, </a:t>
            </a:r>
            <a:r>
              <a:rPr lang="en-GB" sz="16000" dirty="0" err="1">
                <a:latin typeface="Times New Roman" panose="02020603050405020304" pitchFamily="18" charset="0"/>
              </a:rPr>
              <a:t>ladarba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hu</a:t>
            </a:r>
            <a:r>
              <a:rPr lang="mt-MT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jibqa</a:t>
            </a:r>
            <a:r>
              <a:rPr lang="en-GB" sz="16000" dirty="0">
                <a:latin typeface="Times New Roman" panose="02020603050405020304" pitchFamily="18" charset="0"/>
              </a:rPr>
              <a:t>’ g</a:t>
            </a:r>
            <a:r>
              <a:rPr lang="mt-MT" sz="16000" dirty="0">
                <a:latin typeface="Times New Roman" panose="02020603050405020304" pitchFamily="18" charset="0"/>
              </a:rPr>
              <a:t>ħ</a:t>
            </a:r>
            <a:r>
              <a:rPr lang="en-GB" sz="16000" dirty="0">
                <a:latin typeface="Times New Roman" panose="02020603050405020304" pitchFamily="18" charset="0"/>
              </a:rPr>
              <a:t>al </a:t>
            </a:r>
            <a:r>
              <a:rPr lang="en-GB" sz="16000" dirty="0" err="1">
                <a:latin typeface="Times New Roman" panose="02020603050405020304" pitchFamily="18" charset="0"/>
              </a:rPr>
              <a:t>dejjem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ħaj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biex</a:t>
            </a:r>
            <a:r>
              <a:rPr lang="mt-MT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jidħol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għalihom</a:t>
            </a:r>
            <a:r>
              <a:rPr lang="en-GB" sz="16000" dirty="0">
                <a:latin typeface="Times New Roman" panose="02020603050405020304" pitchFamily="18" charset="0"/>
              </a:rPr>
              <a:t>.</a:t>
            </a:r>
            <a:r>
              <a:rPr lang="mt-MT" sz="16000" dirty="0">
                <a:latin typeface="Times New Roman" panose="02020603050405020304" pitchFamily="18" charset="0"/>
              </a:rPr>
              <a:t> </a:t>
            </a:r>
            <a:r>
              <a:rPr lang="fr-FR" sz="16000" dirty="0">
                <a:latin typeface="Times New Roman" panose="02020603050405020304" pitchFamily="18" charset="0"/>
              </a:rPr>
              <a:t>Dan hu, </a:t>
            </a:r>
            <a:endParaRPr lang="en-GB" sz="160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9364" y="2560509"/>
            <a:ext cx="22521022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6000">
                <a:latin typeface="Maltese Times Roman" pitchFamily="18" charset="0"/>
              </a:defRPr>
            </a:lvl1pPr>
          </a:lstStyle>
          <a:p>
            <a:r>
              <a:rPr lang="mt-MT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“</a:t>
            </a:r>
            <a:r>
              <a:rPr lang="en-GB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Fil-</a:t>
            </a:r>
            <a:r>
              <a:rPr lang="en-GB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bidu</a:t>
            </a:r>
            <a:r>
              <a:rPr lang="en-GB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tal-</a:t>
            </a:r>
            <a:r>
              <a:rPr lang="en-GB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ktieb</a:t>
            </a:r>
            <a:r>
              <a:rPr lang="en-GB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hemm </a:t>
            </a:r>
            <a:r>
              <a:rPr lang="en-GB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miktu</a:t>
            </a:r>
            <a:r>
              <a:rPr lang="mt-MT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b</a:t>
            </a:r>
            <a:r>
              <a:rPr lang="en-GB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fuqi</a:t>
            </a:r>
            <a:r>
              <a:rPr lang="mt-MT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li </a:t>
            </a:r>
            <a:r>
              <a:rPr lang="en-GB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nagħmel</a:t>
            </a:r>
            <a:r>
              <a:rPr lang="en-GB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endParaRPr lang="mt-MT" sz="16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r>
              <a:rPr lang="en-GB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ir-rieda</a:t>
            </a:r>
            <a:r>
              <a:rPr lang="en-GB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tiegħek</a:t>
            </a:r>
            <a:r>
              <a:rPr lang="en-GB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…</a:t>
            </a:r>
            <a:r>
              <a:rPr lang="mt-MT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endParaRPr lang="en-GB" sz="16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9364" y="1330196"/>
            <a:ext cx="22521022" cy="9941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6000">
                <a:latin typeface="Maltese Times Roman" pitchFamily="18" charset="0"/>
              </a:defRPr>
            </a:lvl1pPr>
          </a:lstStyle>
          <a:p>
            <a:r>
              <a:rPr lang="en-GB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…Alla tiegħi, dan </a:t>
            </a:r>
            <a:r>
              <a:rPr lang="en-GB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jogħġobni</a:t>
            </a:r>
            <a:r>
              <a:rPr lang="en-GB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;</a:t>
            </a:r>
            <a:r>
              <a:rPr lang="mt-MT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endParaRPr lang="en-GB" sz="16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r>
              <a:rPr lang="en-GB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il-</a:t>
            </a:r>
            <a:r>
              <a:rPr lang="en-GB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liġi</a:t>
            </a:r>
            <a:r>
              <a:rPr lang="en-GB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tiegħek</a:t>
            </a:r>
            <a:r>
              <a:rPr lang="en-GB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ġewwa</a:t>
            </a:r>
            <a:r>
              <a:rPr lang="en-GB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qalbi</a:t>
            </a:r>
            <a:r>
              <a:rPr lang="en-GB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</a:t>
            </a:r>
            <a:r>
              <a:rPr lang="mt-MT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”</a:t>
            </a:r>
            <a:endParaRPr lang="en-GB" sz="16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1123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" y="2585218"/>
            <a:ext cx="23399749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R:/ Hawn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jien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Mulej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</a:t>
            </a:r>
          </a:p>
          <a:p>
            <a:pPr algn="ctr"/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ġej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nagħmel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ir-rieda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</a:p>
          <a:p>
            <a:pPr algn="ctr"/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tiegħek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770645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4619" y="89287"/>
            <a:ext cx="22610512" cy="1240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6000">
                <a:latin typeface="Maltese Times Roman" pitchFamily="18" charset="0"/>
              </a:defRPr>
            </a:lvl1pPr>
          </a:lstStyle>
          <a:p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Xandart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il-ġustizzja</a:t>
            </a:r>
            <a:endParaRPr lang="en-GB" sz="1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f’ġemgħa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kbira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;</a:t>
            </a:r>
          </a:p>
          <a:p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xufftejja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ma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żammejthomx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magħluqa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;</a:t>
            </a:r>
          </a:p>
          <a:p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Mulej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dan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inti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tafu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555578"/>
            <a:ext cx="23399749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R:/ Hawn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jien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Mulej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</a:t>
            </a:r>
          </a:p>
          <a:p>
            <a:pPr algn="ctr"/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ġej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nagħmel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ir-rieda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</a:p>
          <a:p>
            <a:pPr algn="ctr"/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tiegħek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448609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30823" y="2560509"/>
            <a:ext cx="18938104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6000">
                <a:latin typeface="Maltese Times Roman" pitchFamily="18" charset="0"/>
              </a:defRPr>
            </a:lvl1pPr>
          </a:lstStyle>
          <a:p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Jithennew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u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jifirħu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bik</a:t>
            </a:r>
            <a:endParaRPr lang="en-GB" sz="1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dawk kollha li </a:t>
            </a:r>
            <a:endParaRPr lang="mt-MT" sz="1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jfittxuk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;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30823" y="1330196"/>
            <a:ext cx="18938104" cy="9941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6000">
                <a:latin typeface="Maltese Times Roman" pitchFamily="18" charset="0"/>
              </a:defRPr>
            </a:lvl1pPr>
          </a:lstStyle>
          <a:p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jgħidu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dejjem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</a:t>
            </a:r>
          </a:p>
          <a:p>
            <a:r>
              <a:rPr lang="mt-MT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&lt;</a:t>
            </a:r>
            <a:r>
              <a:rPr lang="en-GB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Kbir</a:t>
            </a:r>
            <a:r>
              <a:rPr lang="en-GB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il-Mulej!</a:t>
            </a:r>
            <a:r>
              <a:rPr lang="mt-MT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&gt;</a:t>
            </a:r>
            <a:endParaRPr lang="en-GB" sz="16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dawk li j</a:t>
            </a:r>
            <a:r>
              <a:rPr 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ħ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obbu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endParaRPr lang="mt-MT" sz="1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s-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salvazzjoni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tieg</a:t>
            </a:r>
            <a:r>
              <a:rPr 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ħ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ek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955863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561303"/>
            <a:ext cx="23399749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R:/ Hawn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jien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Mulej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</a:t>
            </a:r>
          </a:p>
          <a:p>
            <a:pPr algn="ctr"/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ġej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nagħmel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ir-rieda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</a:p>
          <a:p>
            <a:pPr algn="ctr"/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tiegħek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961618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06770" y="6072496"/>
            <a:ext cx="415466" cy="830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05692" tIns="102847" rIns="205692" bIns="102847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254265" y="4998231"/>
            <a:ext cx="22800350" cy="2669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05692" tIns="102847" rIns="205692" bIns="102847">
            <a:spAutoFit/>
          </a:bodyPr>
          <a:lstStyle/>
          <a:p>
            <a:pPr algn="ctr" eaLnBrk="1" hangingPunct="1">
              <a:defRPr/>
            </a:pP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Hallelujah, Hallelujah  </a:t>
            </a:r>
          </a:p>
        </p:txBody>
      </p:sp>
    </p:spTree>
    <p:extLst>
      <p:ext uri="{BB962C8B-B14F-4D97-AF65-F5344CB8AC3E}">
        <p14:creationId xmlns:p14="http://schemas.microsoft.com/office/powerpoint/2010/main" val="30310715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Box 4"/>
          <p:cNvSpPr txBox="1">
            <a:spLocks noChangeArrowheads="1"/>
          </p:cNvSpPr>
          <p:nvPr/>
        </p:nvSpPr>
        <p:spPr bwMode="auto">
          <a:xfrm>
            <a:off x="466627" y="107306"/>
            <a:ext cx="22538504" cy="12403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Is-</a:t>
            </a:r>
            <a:r>
              <a:rPr lang="en-US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Salvatur</a:t>
            </a:r>
            <a:r>
              <a:rPr lang="en-US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tagħna</a:t>
            </a:r>
            <a:r>
              <a:rPr lang="en-US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</a:t>
            </a:r>
            <a:r>
              <a:rPr lang="en-US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Kristu</a:t>
            </a:r>
            <a:r>
              <a:rPr lang="en-US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Ġesù</a:t>
            </a:r>
            <a:r>
              <a:rPr lang="en-US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</a:t>
            </a:r>
            <a:r>
              <a:rPr lang="en-US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qered</a:t>
            </a:r>
            <a:r>
              <a:rPr lang="en-US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il-mewt</a:t>
            </a:r>
            <a:r>
              <a:rPr lang="en-US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u </a:t>
            </a:r>
            <a:r>
              <a:rPr lang="en-US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dawwal</a:t>
            </a:r>
            <a:r>
              <a:rPr lang="en-US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il-ħajja</a:t>
            </a:r>
            <a:r>
              <a:rPr lang="en-US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bla</a:t>
            </a:r>
            <a:r>
              <a:rPr lang="en-US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tmiem</a:t>
            </a:r>
            <a:r>
              <a:rPr lang="en-US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permezz</a:t>
            </a:r>
            <a:r>
              <a:rPr lang="en-US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tal-Evanġelju</a:t>
            </a:r>
            <a:r>
              <a:rPr lang="en-US" sz="16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90716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7853" y="89287"/>
            <a:ext cx="22235270" cy="1240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r>
              <a:rPr lang="fr-FR" sz="16000" dirty="0" err="1">
                <a:latin typeface="Times New Roman" panose="02020603050405020304" pitchFamily="18" charset="0"/>
              </a:rPr>
              <a:t>tabilħaqq</a:t>
            </a:r>
            <a:r>
              <a:rPr lang="fr-FR" sz="16000" dirty="0">
                <a:latin typeface="Times New Roman" panose="02020603050405020304" pitchFamily="18" charset="0"/>
              </a:rPr>
              <a:t>, il-</a:t>
            </a:r>
            <a:r>
              <a:rPr lang="fr-FR" sz="16000" dirty="0" err="1">
                <a:latin typeface="Times New Roman" panose="02020603050405020304" pitchFamily="18" charset="0"/>
              </a:rPr>
              <a:t>qassis</a:t>
            </a:r>
            <a:r>
              <a:rPr lang="fr-FR" sz="16000" dirty="0">
                <a:latin typeface="Times New Roman" panose="02020603050405020304" pitchFamily="18" charset="0"/>
              </a:rPr>
              <a:t> il-</a:t>
            </a:r>
            <a:r>
              <a:rPr lang="fr-FR" sz="16000" dirty="0" err="1">
                <a:latin typeface="Times New Roman" panose="02020603050405020304" pitchFamily="18" charset="0"/>
              </a:rPr>
              <a:t>kbir</a:t>
            </a:r>
            <a:r>
              <a:rPr lang="fr-FR" sz="16000" dirty="0">
                <a:latin typeface="Times New Roman" panose="02020603050405020304" pitchFamily="18" charset="0"/>
              </a:rPr>
              <a:t> li kien </a:t>
            </a:r>
            <a:r>
              <a:rPr lang="fr-FR" sz="16000" dirty="0" err="1">
                <a:latin typeface="Times New Roman" panose="02020603050405020304" pitchFamily="18" charset="0"/>
              </a:rPr>
              <a:t>jgħodd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fr-FR" sz="16000" dirty="0" err="1">
                <a:latin typeface="Times New Roman" panose="02020603050405020304" pitchFamily="18" charset="0"/>
              </a:rPr>
              <a:t>għalina</a:t>
            </a:r>
            <a:r>
              <a:rPr lang="fr-FR" sz="16000" dirty="0">
                <a:latin typeface="Times New Roman" panose="02020603050405020304" pitchFamily="18" charset="0"/>
              </a:rPr>
              <a:t>: </a:t>
            </a:r>
            <a:r>
              <a:rPr lang="en-GB" sz="16000" dirty="0">
                <a:latin typeface="Times New Roman" panose="02020603050405020304" pitchFamily="18" charset="0"/>
              </a:rPr>
              <a:t>qaddis, </a:t>
            </a:r>
            <a:r>
              <a:rPr lang="en-GB" sz="16000" dirty="0" err="1">
                <a:latin typeface="Times New Roman" panose="02020603050405020304" pitchFamily="18" charset="0"/>
              </a:rPr>
              <a:t>inno</a:t>
            </a:r>
            <a:r>
              <a:rPr lang="mt-MT" sz="16000" dirty="0">
                <a:latin typeface="Times New Roman" panose="02020603050405020304" pitchFamily="18" charset="0"/>
              </a:rPr>
              <a:t>ċ</a:t>
            </a:r>
            <a:r>
              <a:rPr lang="en-GB" sz="16000" dirty="0" err="1">
                <a:latin typeface="Times New Roman" panose="02020603050405020304" pitchFamily="18" charset="0"/>
              </a:rPr>
              <a:t>enti</a:t>
            </a:r>
            <a:r>
              <a:rPr lang="en-GB" sz="16000" dirty="0">
                <a:latin typeface="Times New Roman" panose="02020603050405020304" pitchFamily="18" charset="0"/>
              </a:rPr>
              <a:t>, </a:t>
            </a:r>
            <a:r>
              <a:rPr lang="en-GB" sz="16000" dirty="0" err="1">
                <a:latin typeface="Times New Roman" panose="02020603050405020304" pitchFamily="18" charset="0"/>
              </a:rPr>
              <a:t>safi</a:t>
            </a:r>
            <a:r>
              <a:rPr lang="en-GB" sz="16000" dirty="0">
                <a:latin typeface="Times New Roman" panose="02020603050405020304" pitchFamily="18" charset="0"/>
              </a:rPr>
              <a:t>, </a:t>
            </a:r>
            <a:r>
              <a:rPr lang="en-GB" sz="16000" dirty="0" err="1">
                <a:latin typeface="Times New Roman" panose="02020603050405020304" pitchFamily="18" charset="0"/>
              </a:rPr>
              <a:t>maqtugħ</a:t>
            </a:r>
            <a:r>
              <a:rPr lang="en-GB" sz="16000" dirty="0">
                <a:latin typeface="Times New Roman" panose="02020603050405020304" pitchFamily="18" charset="0"/>
              </a:rPr>
              <a:t> mill-midinbin,</a:t>
            </a:r>
            <a:r>
              <a:rPr lang="mt-MT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merfugħ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mt-MT" sz="16000" dirty="0">
                <a:latin typeface="Times New Roman" panose="02020603050405020304" pitchFamily="18" charset="0"/>
              </a:rPr>
              <a:t>’</a:t>
            </a:r>
            <a:r>
              <a:rPr lang="en-GB" sz="16000" dirty="0">
                <a:latin typeface="Times New Roman" panose="02020603050405020304" pitchFamily="18" charset="0"/>
              </a:rPr>
              <a:t>il fuq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06770" y="6072496"/>
            <a:ext cx="415466" cy="830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05692" tIns="102847" rIns="205692" bIns="102847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254265" y="4893813"/>
            <a:ext cx="22800350" cy="2669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05692" tIns="102847" rIns="205692" bIns="102847">
            <a:spAutoFit/>
          </a:bodyPr>
          <a:lstStyle/>
          <a:p>
            <a:pPr algn="ctr" eaLnBrk="1" hangingPunct="1">
              <a:defRPr/>
            </a:pP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Hallelujah, Hallelujah  </a:t>
            </a:r>
          </a:p>
        </p:txBody>
      </p:sp>
      <p:pic>
        <p:nvPicPr>
          <p:cNvPr id="5" name="Celtic Alleluia F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21944897" y="10987263"/>
            <a:ext cx="341498" cy="333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071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10340711" y="6072494"/>
            <a:ext cx="184731" cy="1237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7439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0" y="1763490"/>
            <a:ext cx="23399750" cy="9017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GB" sz="16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Qari</a:t>
            </a:r>
            <a:r>
              <a:rPr lang="en-GB" sz="16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Mill-Evan</a:t>
            </a:r>
            <a:r>
              <a:rPr lang="mt-MT" sz="16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ġ</a:t>
            </a:r>
            <a:r>
              <a:rPr lang="en-GB" sz="16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el</a:t>
            </a:r>
            <a:r>
              <a:rPr lang="mt-MT" sz="16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</a:t>
            </a:r>
            <a:r>
              <a:rPr lang="en-GB" sz="16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u skont</a:t>
            </a:r>
          </a:p>
          <a:p>
            <a:pPr algn="ctr"/>
            <a:r>
              <a:rPr lang="en-GB" sz="16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San </a:t>
            </a:r>
            <a:r>
              <a:rPr lang="mt-MT" sz="16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Mark</a:t>
            </a:r>
            <a:endParaRPr lang="en-GB" sz="16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/>
            <a:r>
              <a:rPr lang="en-GB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Mk 3, 7-12</a:t>
            </a:r>
          </a:p>
          <a:p>
            <a:pPr algn="ctr"/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R:/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Glorja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lilek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Mulej</a:t>
            </a:r>
            <a:endParaRPr lang="en-GB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7287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5547" y="107306"/>
            <a:ext cx="22288656" cy="1240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r>
              <a:rPr lang="en-GB" sz="16000" dirty="0" err="1">
                <a:latin typeface="Times New Roman" panose="02020603050405020304" pitchFamily="18" charset="0"/>
              </a:rPr>
              <a:t>F’dak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iż-żmien</a:t>
            </a:r>
            <a:r>
              <a:rPr lang="en-GB" sz="16000" dirty="0">
                <a:latin typeface="Times New Roman" panose="02020603050405020304" pitchFamily="18" charset="0"/>
              </a:rPr>
              <a:t>, </a:t>
            </a:r>
            <a:r>
              <a:rPr lang="en-GB" sz="16000" dirty="0" err="1">
                <a:latin typeface="Times New Roman" panose="02020603050405020304" pitchFamily="18" charset="0"/>
              </a:rPr>
              <a:t>Ġesù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telaq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flimkien</a:t>
            </a:r>
            <a:r>
              <a:rPr lang="en-GB" sz="16000" dirty="0">
                <a:latin typeface="Times New Roman" panose="02020603050405020304" pitchFamily="18" charset="0"/>
              </a:rPr>
              <a:t> mad-</a:t>
            </a:r>
            <a:r>
              <a:rPr lang="en-GB" sz="16000" dirty="0" err="1">
                <a:latin typeface="Times New Roman" panose="02020603050405020304" pitchFamily="18" charset="0"/>
              </a:rPr>
              <a:t>dixxipli</a:t>
            </a:r>
            <a:r>
              <a:rPr lang="mt-MT" sz="16000" dirty="0">
                <a:latin typeface="Times New Roman" panose="02020603050405020304" pitchFamily="18" charset="0"/>
              </a:rPr>
              <a:t> tiegħu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għan-naħa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</a:p>
          <a:p>
            <a:r>
              <a:rPr lang="en-GB" sz="16000" dirty="0">
                <a:latin typeface="Times New Roman" panose="02020603050405020304" pitchFamily="18" charset="0"/>
              </a:rPr>
              <a:t>tal-</a:t>
            </a:r>
            <a:r>
              <a:rPr lang="en-GB" sz="16000" dirty="0" err="1">
                <a:latin typeface="Times New Roman" panose="02020603050405020304" pitchFamily="18" charset="0"/>
              </a:rPr>
              <a:t>baħar</a:t>
            </a:r>
            <a:r>
              <a:rPr lang="en-GB" sz="16000" dirty="0">
                <a:latin typeface="Times New Roman" panose="02020603050405020304" pitchFamily="18" charset="0"/>
              </a:rPr>
              <a:t>, u </a:t>
            </a:r>
            <a:r>
              <a:rPr lang="en-GB" sz="16000" dirty="0" err="1">
                <a:latin typeface="Times New Roman" panose="02020603050405020304" pitchFamily="18" charset="0"/>
              </a:rPr>
              <a:t>kotra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kbira</a:t>
            </a:r>
            <a:r>
              <a:rPr lang="en-GB" sz="16000" dirty="0">
                <a:latin typeface="Times New Roman" panose="02020603050405020304" pitchFamily="18" charset="0"/>
              </a:rPr>
              <a:t> mill-</a:t>
            </a:r>
            <a:r>
              <a:rPr lang="en-GB" sz="16000" dirty="0" err="1">
                <a:latin typeface="Times New Roman" panose="02020603050405020304" pitchFamily="18" charset="0"/>
              </a:rPr>
              <a:t>Ġallilija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marret</a:t>
            </a:r>
            <a:endParaRPr lang="en-GB" sz="160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6627" y="107306"/>
            <a:ext cx="22538504" cy="1240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r>
              <a:rPr lang="en-GB" sz="16000" dirty="0" err="1">
                <a:latin typeface="Times New Roman" panose="02020603050405020304" pitchFamily="18" charset="0"/>
              </a:rPr>
              <a:t>warajh</a:t>
            </a:r>
            <a:r>
              <a:rPr lang="en-GB" sz="16000" dirty="0">
                <a:latin typeface="Times New Roman" panose="02020603050405020304" pitchFamily="18" charset="0"/>
              </a:rPr>
              <a:t>; u mil-</a:t>
            </a:r>
            <a:r>
              <a:rPr lang="en-GB" sz="16000" dirty="0" err="1">
                <a:latin typeface="Times New Roman" panose="02020603050405020304" pitchFamily="18" charset="0"/>
              </a:rPr>
              <a:t>Lhudija</a:t>
            </a:r>
            <a:r>
              <a:rPr lang="en-GB" sz="16000" dirty="0">
                <a:latin typeface="Times New Roman" panose="02020603050405020304" pitchFamily="18" charset="0"/>
              </a:rPr>
              <a:t>, minn Ġerusalemm, </a:t>
            </a:r>
            <a:endParaRPr lang="mt-MT" sz="16000" dirty="0">
              <a:latin typeface="Times New Roman" panose="02020603050405020304" pitchFamily="18" charset="0"/>
            </a:endParaRPr>
          </a:p>
          <a:p>
            <a:r>
              <a:rPr lang="en-GB" sz="16000" dirty="0">
                <a:latin typeface="Times New Roman" panose="02020603050405020304" pitchFamily="18" charset="0"/>
              </a:rPr>
              <a:t>mill-</a:t>
            </a:r>
            <a:r>
              <a:rPr lang="en-GB" sz="16000" dirty="0" err="1">
                <a:latin typeface="Times New Roman" panose="02020603050405020304" pitchFamily="18" charset="0"/>
              </a:rPr>
              <a:t>Idumija</a:t>
            </a:r>
            <a:r>
              <a:rPr lang="en-GB" sz="16000" dirty="0">
                <a:latin typeface="Times New Roman" panose="02020603050405020304" pitchFamily="18" charset="0"/>
              </a:rPr>
              <a:t>, min-</a:t>
            </a:r>
            <a:r>
              <a:rPr lang="en-GB" sz="16000" dirty="0" err="1">
                <a:latin typeface="Times New Roman" panose="02020603050405020304" pitchFamily="18" charset="0"/>
              </a:rPr>
              <a:t>naħa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</a:p>
          <a:p>
            <a:r>
              <a:rPr lang="en-GB" sz="16000" dirty="0">
                <a:latin typeface="Times New Roman" panose="02020603050405020304" pitchFamily="18" charset="0"/>
              </a:rPr>
              <a:t>l-</a:t>
            </a:r>
            <a:r>
              <a:rPr lang="en-GB" sz="16000" dirty="0" err="1">
                <a:latin typeface="Times New Roman" panose="02020603050405020304" pitchFamily="18" charset="0"/>
              </a:rPr>
              <a:t>oħra</a:t>
            </a:r>
            <a:r>
              <a:rPr lang="en-GB" sz="16000" dirty="0">
                <a:latin typeface="Times New Roman" panose="02020603050405020304" pitchFamily="18" charset="0"/>
              </a:rPr>
              <a:t> tal-</a:t>
            </a:r>
            <a:r>
              <a:rPr lang="en-GB" sz="16000" dirty="0" err="1">
                <a:latin typeface="Times New Roman" panose="02020603050405020304" pitchFamily="18" charset="0"/>
              </a:rPr>
              <a:t>Ġordan</a:t>
            </a:r>
            <a:r>
              <a:rPr lang="en-GB" sz="16000" dirty="0">
                <a:latin typeface="Times New Roman" panose="02020603050405020304" pitchFamily="18" charset="0"/>
              </a:rPr>
              <a:t>, u </a:t>
            </a:r>
          </a:p>
          <a:p>
            <a:r>
              <a:rPr lang="en-GB" sz="16000" dirty="0">
                <a:latin typeface="Times New Roman" panose="02020603050405020304" pitchFamily="18" charset="0"/>
              </a:rPr>
              <a:t>mill-</a:t>
            </a:r>
            <a:r>
              <a:rPr lang="en-GB" sz="16000" dirty="0" err="1">
                <a:latin typeface="Times New Roman" panose="02020603050405020304" pitchFamily="18" charset="0"/>
              </a:rPr>
              <a:t>inħawi</a:t>
            </a:r>
            <a:r>
              <a:rPr lang="en-GB" sz="16000" dirty="0">
                <a:latin typeface="Times New Roman" panose="02020603050405020304" pitchFamily="18" charset="0"/>
              </a:rPr>
              <a:t> ta’ </a:t>
            </a:r>
            <a:r>
              <a:rPr lang="en-GB" sz="16000" dirty="0" err="1">
                <a:latin typeface="Times New Roman" panose="02020603050405020304" pitchFamily="18" charset="0"/>
              </a:rPr>
              <a:t>Tir</a:t>
            </a:r>
            <a:r>
              <a:rPr lang="en-GB" sz="16000" dirty="0">
                <a:latin typeface="Times New Roman" panose="02020603050405020304" pitchFamily="18" charset="0"/>
              </a:rPr>
              <a:t> u Sidon,</a:t>
            </a:r>
            <a:endParaRPr lang="mt-MT" sz="160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5547" y="177541"/>
            <a:ext cx="22288656" cy="1240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r>
              <a:rPr lang="en-GB" sz="16000" dirty="0" err="1">
                <a:latin typeface="Times New Roman" panose="02020603050405020304" pitchFamily="18" charset="0"/>
              </a:rPr>
              <a:t>kotra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kbira</a:t>
            </a:r>
            <a:r>
              <a:rPr lang="en-GB" sz="16000" dirty="0">
                <a:latin typeface="Times New Roman" panose="02020603050405020304" pitchFamily="18" charset="0"/>
              </a:rPr>
              <a:t> ta’ </a:t>
            </a:r>
            <a:r>
              <a:rPr lang="en-GB" sz="16000" dirty="0" err="1">
                <a:latin typeface="Times New Roman" panose="02020603050405020304" pitchFamily="18" charset="0"/>
              </a:rPr>
              <a:t>nies</a:t>
            </a:r>
            <a:r>
              <a:rPr lang="en-GB" sz="16000" dirty="0">
                <a:latin typeface="Times New Roman" panose="02020603050405020304" pitchFamily="18" charset="0"/>
              </a:rPr>
              <a:t>, li </a:t>
            </a:r>
            <a:r>
              <a:rPr lang="en-GB" sz="16000" dirty="0" err="1">
                <a:latin typeface="Times New Roman" panose="02020603050405020304" pitchFamily="18" charset="0"/>
              </a:rPr>
              <a:t>semgħu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b’kulma</a:t>
            </a:r>
            <a:r>
              <a:rPr lang="en-GB" sz="16000" dirty="0">
                <a:latin typeface="Times New Roman" panose="02020603050405020304" pitchFamily="18" charset="0"/>
              </a:rPr>
              <a:t> kien għamel, </a:t>
            </a:r>
            <a:r>
              <a:rPr lang="en-GB" sz="16000" dirty="0" err="1">
                <a:latin typeface="Times New Roman" panose="02020603050405020304" pitchFamily="18" charset="0"/>
              </a:rPr>
              <a:t>marru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ħdejh</a:t>
            </a:r>
            <a:r>
              <a:rPr lang="en-GB" sz="16000" dirty="0">
                <a:latin typeface="Times New Roman" panose="02020603050405020304" pitchFamily="18" charset="0"/>
              </a:rPr>
              <a:t>.</a:t>
            </a:r>
          </a:p>
          <a:p>
            <a:r>
              <a:rPr lang="en-GB" sz="16000" dirty="0">
                <a:latin typeface="Times New Roman" panose="02020603050405020304" pitchFamily="18" charset="0"/>
              </a:rPr>
              <a:t>Hu </a:t>
            </a:r>
            <a:r>
              <a:rPr lang="en-GB" sz="16000" dirty="0" err="1">
                <a:latin typeface="Times New Roman" panose="02020603050405020304" pitchFamily="18" charset="0"/>
              </a:rPr>
              <a:t>qal</a:t>
            </a:r>
            <a:r>
              <a:rPr lang="en-GB" sz="16000" dirty="0">
                <a:latin typeface="Times New Roman" panose="02020603050405020304" pitchFamily="18" charset="0"/>
              </a:rPr>
              <a:t> lid-</a:t>
            </a:r>
            <a:r>
              <a:rPr lang="en-GB" sz="16000" dirty="0" err="1">
                <a:latin typeface="Times New Roman" panose="02020603050405020304" pitchFamily="18" charset="0"/>
              </a:rPr>
              <a:t>dixxipli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tiegħu</a:t>
            </a:r>
            <a:r>
              <a:rPr lang="en-GB" sz="16000" dirty="0">
                <a:latin typeface="Times New Roman" panose="02020603050405020304" pitchFamily="18" charset="0"/>
              </a:rPr>
              <a:t> biex </a:t>
            </a:r>
            <a:r>
              <a:rPr lang="en-GB" sz="16000" dirty="0" err="1">
                <a:latin typeface="Times New Roman" panose="02020603050405020304" pitchFamily="18" charset="0"/>
              </a:rPr>
              <a:t>iżommulu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dgħajsa</a:t>
            </a:r>
            <a:endParaRPr lang="mt-MT" sz="160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6985" y="107306"/>
            <a:ext cx="22074342" cy="1240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r>
              <a:rPr lang="en-GB" sz="16000" dirty="0" err="1">
                <a:latin typeface="Times New Roman" panose="02020603050405020304" pitchFamily="18" charset="0"/>
              </a:rPr>
              <a:t>mħejjija</a:t>
            </a:r>
            <a:r>
              <a:rPr lang="en-GB" sz="16000" dirty="0">
                <a:latin typeface="Times New Roman" panose="02020603050405020304" pitchFamily="18" charset="0"/>
              </a:rPr>
              <a:t> fil-</a:t>
            </a:r>
            <a:r>
              <a:rPr lang="en-GB" sz="16000" dirty="0" err="1">
                <a:latin typeface="Times New Roman" panose="02020603050405020304" pitchFamily="18" charset="0"/>
              </a:rPr>
              <a:t>qrib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minħabba</a:t>
            </a:r>
            <a:r>
              <a:rPr lang="en-GB" sz="16000" dirty="0">
                <a:latin typeface="Times New Roman" panose="02020603050405020304" pitchFamily="18" charset="0"/>
              </a:rPr>
              <a:t> l-</a:t>
            </a:r>
            <a:r>
              <a:rPr lang="en-GB" sz="16000" dirty="0" err="1">
                <a:latin typeface="Times New Roman" panose="02020603050405020304" pitchFamily="18" charset="0"/>
              </a:rPr>
              <a:t>kotra</a:t>
            </a:r>
            <a:r>
              <a:rPr lang="en-GB" sz="16000" dirty="0">
                <a:latin typeface="Times New Roman" panose="02020603050405020304" pitchFamily="18" charset="0"/>
              </a:rPr>
              <a:t>, biex ma </a:t>
            </a:r>
            <a:r>
              <a:rPr lang="en-GB" sz="16000" dirty="0" err="1">
                <a:latin typeface="Times New Roman" panose="02020603050405020304" pitchFamily="18" charset="0"/>
              </a:rPr>
              <a:t>jagħfsux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fuqu</a:t>
            </a:r>
            <a:r>
              <a:rPr lang="en-GB" sz="16000" dirty="0">
                <a:latin typeface="Times New Roman" panose="02020603050405020304" pitchFamily="18" charset="0"/>
              </a:rPr>
              <a:t>; għax </a:t>
            </a:r>
            <a:r>
              <a:rPr lang="en-GB" sz="16000" dirty="0" err="1">
                <a:latin typeface="Times New Roman" panose="02020603050405020304" pitchFamily="18" charset="0"/>
              </a:rPr>
              <a:t>billi</a:t>
            </a:r>
            <a:r>
              <a:rPr lang="en-GB" sz="16000" dirty="0">
                <a:latin typeface="Times New Roman" panose="02020603050405020304" pitchFamily="18" charset="0"/>
              </a:rPr>
              <a:t> kien </a:t>
            </a:r>
            <a:r>
              <a:rPr lang="en-GB" sz="16000" dirty="0" err="1">
                <a:latin typeface="Times New Roman" panose="02020603050405020304" pitchFamily="18" charset="0"/>
              </a:rPr>
              <a:t>fejjaq</a:t>
            </a:r>
            <a:r>
              <a:rPr lang="en-GB" sz="16000" dirty="0">
                <a:latin typeface="Times New Roman" panose="02020603050405020304" pitchFamily="18" charset="0"/>
              </a:rPr>
              <a:t> ħafna </a:t>
            </a:r>
            <a:r>
              <a:rPr lang="en-GB" sz="16000" dirty="0" err="1">
                <a:latin typeface="Times New Roman" panose="02020603050405020304" pitchFamily="18" charset="0"/>
              </a:rPr>
              <a:t>nies</a:t>
            </a:r>
            <a:r>
              <a:rPr lang="en-GB" sz="16000" dirty="0">
                <a:latin typeface="Times New Roman" panose="02020603050405020304" pitchFamily="18" charset="0"/>
              </a:rPr>
              <a:t>, dawk kollha li </a:t>
            </a:r>
            <a:r>
              <a:rPr lang="en-GB" sz="16000" dirty="0" err="1">
                <a:latin typeface="Times New Roman" panose="02020603050405020304" pitchFamily="18" charset="0"/>
              </a:rPr>
              <a:t>kellhom</a:t>
            </a:r>
            <a:r>
              <a:rPr lang="en-GB" sz="16000" dirty="0">
                <a:latin typeface="Times New Roman" panose="02020603050405020304" pitchFamily="18" charset="0"/>
              </a:rPr>
              <a:t> xi mard </a:t>
            </a:r>
            <a:r>
              <a:rPr lang="en-GB" sz="16000" dirty="0" err="1">
                <a:latin typeface="Times New Roman" panose="02020603050405020304" pitchFamily="18" charset="0"/>
              </a:rPr>
              <a:t>kienu</a:t>
            </a:r>
            <a:endParaRPr lang="en-GB" sz="160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6627" y="107306"/>
            <a:ext cx="22449584" cy="1240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r>
              <a:rPr lang="en-GB" sz="16000" dirty="0" err="1">
                <a:latin typeface="Times New Roman" panose="02020603050405020304" pitchFamily="18" charset="0"/>
              </a:rPr>
              <a:t>jrossu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fuqu</a:t>
            </a:r>
            <a:r>
              <a:rPr lang="en-GB" sz="16000" dirty="0">
                <a:latin typeface="Times New Roman" panose="02020603050405020304" pitchFamily="18" charset="0"/>
              </a:rPr>
              <a:t> biex </a:t>
            </a:r>
            <a:r>
              <a:rPr lang="en-GB" sz="16000" dirty="0" err="1">
                <a:latin typeface="Times New Roman" panose="02020603050405020304" pitchFamily="18" charset="0"/>
              </a:rPr>
              <a:t>imissuh</a:t>
            </a:r>
            <a:r>
              <a:rPr lang="en-GB" sz="16000" dirty="0">
                <a:latin typeface="Times New Roman" panose="02020603050405020304" pitchFamily="18" charset="0"/>
              </a:rPr>
              <a:t>. </a:t>
            </a:r>
            <a:endParaRPr lang="mt-MT" sz="16000" dirty="0">
              <a:latin typeface="Times New Roman" panose="02020603050405020304" pitchFamily="18" charset="0"/>
            </a:endParaRPr>
          </a:p>
          <a:p>
            <a:r>
              <a:rPr lang="en-GB" sz="16000" dirty="0">
                <a:latin typeface="Times New Roman" panose="02020603050405020304" pitchFamily="18" charset="0"/>
              </a:rPr>
              <a:t>U l-</a:t>
            </a:r>
            <a:r>
              <a:rPr lang="en-GB" sz="16000" dirty="0" err="1">
                <a:latin typeface="Times New Roman" panose="02020603050405020304" pitchFamily="18" charset="0"/>
              </a:rPr>
              <a:t>ispirti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mt-MT" sz="16000" dirty="0">
                <a:latin typeface="Times New Roman" panose="02020603050405020304" pitchFamily="18" charset="0"/>
              </a:rPr>
              <a:t>ħż</a:t>
            </a:r>
            <a:r>
              <a:rPr lang="en-GB" sz="16000" dirty="0" err="1">
                <a:latin typeface="Times New Roman" panose="02020603050405020304" pitchFamily="18" charset="0"/>
              </a:rPr>
              <a:t>iena</a:t>
            </a:r>
            <a:r>
              <a:rPr lang="en-GB" sz="16000" dirty="0">
                <a:latin typeface="Times New Roman" panose="02020603050405020304" pitchFamily="18" charset="0"/>
              </a:rPr>
              <a:t>, kull</a:t>
            </a:r>
            <a:r>
              <a:rPr lang="mt-MT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darba</a:t>
            </a:r>
            <a:r>
              <a:rPr lang="en-GB" sz="16000" dirty="0">
                <a:latin typeface="Times New Roman" panose="02020603050405020304" pitchFamily="18" charset="0"/>
              </a:rPr>
              <a:t> li </a:t>
            </a:r>
            <a:r>
              <a:rPr lang="en-GB" sz="16000" dirty="0" err="1">
                <a:latin typeface="Times New Roman" panose="02020603050405020304" pitchFamily="18" charset="0"/>
              </a:rPr>
              <a:t>kienu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jilmħuh</a:t>
            </a:r>
            <a:r>
              <a:rPr lang="en-GB" sz="16000" dirty="0">
                <a:latin typeface="Times New Roman" panose="02020603050405020304" pitchFamily="18" charset="0"/>
              </a:rPr>
              <a:t>,</a:t>
            </a:r>
            <a:r>
              <a:rPr lang="mt-MT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kienu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jinxteħtu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fl</a:t>
            </a:r>
            <a:r>
              <a:rPr lang="en-GB" sz="16000" dirty="0">
                <a:latin typeface="Times New Roman" panose="02020603050405020304" pitchFamily="18" charset="0"/>
              </a:rPr>
              <a:t>-art</a:t>
            </a:r>
            <a:r>
              <a:rPr lang="mt-MT" sz="16000" dirty="0">
                <a:latin typeface="Times New Roman" panose="02020603050405020304" pitchFamily="18" charset="0"/>
              </a:rPr>
              <a:t> </a:t>
            </a:r>
            <a:r>
              <a:rPr lang="en-GB" sz="16000" spc="-300" dirty="0" err="1">
                <a:latin typeface="Times New Roman" panose="02020603050405020304" pitchFamily="18" charset="0"/>
              </a:rPr>
              <a:t>quddiemu</a:t>
            </a:r>
            <a:r>
              <a:rPr lang="en-GB" sz="16000" spc="-300" dirty="0">
                <a:latin typeface="Times New Roman" panose="02020603050405020304" pitchFamily="18" charset="0"/>
              </a:rPr>
              <a:t> u </a:t>
            </a:r>
            <a:r>
              <a:rPr lang="en-GB" sz="16000" spc="-300" dirty="0" err="1">
                <a:latin typeface="Times New Roman" panose="02020603050405020304" pitchFamily="18" charset="0"/>
              </a:rPr>
              <a:t>jaqbdu</a:t>
            </a:r>
            <a:r>
              <a:rPr lang="en-GB" sz="16000" spc="-300" dirty="0">
                <a:latin typeface="Times New Roman" panose="02020603050405020304" pitchFamily="18" charset="0"/>
              </a:rPr>
              <a:t> jgħajtu:</a:t>
            </a:r>
          </a:p>
        </p:txBody>
      </p:sp>
    </p:spTree>
    <p:extLst>
      <p:ext uri="{BB962C8B-B14F-4D97-AF65-F5344CB8AC3E}">
        <p14:creationId xmlns:p14="http://schemas.microsoft.com/office/powerpoint/2010/main" val="378493831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6627" y="1329402"/>
            <a:ext cx="22538504" cy="9941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pPr algn="ctr"/>
            <a:r>
              <a:rPr lang="en-GB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“Int l-</a:t>
            </a:r>
            <a:r>
              <a:rPr lang="en-GB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Iben</a:t>
            </a:r>
            <a:r>
              <a:rPr lang="en-GB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ta’ Alla!”</a:t>
            </a:r>
          </a:p>
          <a:p>
            <a:r>
              <a:rPr lang="en-GB" sz="16000" dirty="0">
                <a:latin typeface="Times New Roman" panose="02020603050405020304" pitchFamily="18" charset="0"/>
              </a:rPr>
              <a:t>Iżda hu kien </a:t>
            </a:r>
            <a:r>
              <a:rPr lang="en-GB" sz="16000" dirty="0" err="1">
                <a:latin typeface="Times New Roman" panose="02020603050405020304" pitchFamily="18" charset="0"/>
              </a:rPr>
              <a:t>jord</a:t>
            </a:r>
            <a:r>
              <a:rPr lang="mt-MT" sz="16000" dirty="0">
                <a:latin typeface="Times New Roman" panose="02020603050405020304" pitchFamily="18" charset="0"/>
              </a:rPr>
              <a:t>na</a:t>
            </a:r>
            <a:r>
              <a:rPr lang="en-GB" sz="16000" dirty="0" err="1">
                <a:latin typeface="Times New Roman" panose="02020603050405020304" pitchFamily="18" charset="0"/>
              </a:rPr>
              <a:t>lhom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</a:p>
          <a:p>
            <a:r>
              <a:rPr lang="en-GB" sz="16000" dirty="0">
                <a:latin typeface="Times New Roman" panose="02020603050405020304" pitchFamily="18" charset="0"/>
              </a:rPr>
              <a:t>bis-</a:t>
            </a:r>
            <a:r>
              <a:rPr lang="en-GB" sz="16000" dirty="0" err="1">
                <a:latin typeface="Times New Roman" panose="02020603050405020304" pitchFamily="18" charset="0"/>
              </a:rPr>
              <a:t>sħiħ</a:t>
            </a:r>
            <a:r>
              <a:rPr lang="en-GB" sz="16000" dirty="0">
                <a:latin typeface="Times New Roman" panose="02020603050405020304" pitchFamily="18" charset="0"/>
              </a:rPr>
              <a:t> biex ma </a:t>
            </a:r>
            <a:r>
              <a:rPr lang="en-GB" sz="16000" dirty="0" err="1">
                <a:latin typeface="Times New Roman" panose="02020603050405020304" pitchFamily="18" charset="0"/>
              </a:rPr>
              <a:t>jurux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endParaRPr lang="mt-MT" sz="16000" dirty="0">
              <a:latin typeface="Times New Roman" panose="02020603050405020304" pitchFamily="18" charset="0"/>
            </a:endParaRPr>
          </a:p>
          <a:p>
            <a:r>
              <a:rPr lang="en-GB" sz="16000" dirty="0">
                <a:latin typeface="Times New Roman" panose="02020603050405020304" pitchFamily="18" charset="0"/>
              </a:rPr>
              <a:t>min kien.</a:t>
            </a:r>
          </a:p>
        </p:txBody>
      </p:sp>
    </p:spTree>
    <p:extLst>
      <p:ext uri="{BB962C8B-B14F-4D97-AF65-F5344CB8AC3E}">
        <p14:creationId xmlns:p14="http://schemas.microsoft.com/office/powerpoint/2010/main" val="378493831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10340711" y="6072494"/>
            <a:ext cx="184731" cy="1237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 sz="7439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37429" y="3779714"/>
            <a:ext cx="2339975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Il-</a:t>
            </a:r>
            <a:r>
              <a:rPr lang="en-GB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Kelma</a:t>
            </a:r>
            <a:r>
              <a:rPr lang="en-GB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tal-Mulej</a:t>
            </a:r>
            <a:endParaRPr lang="en-GB" sz="1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>
              <a:defRPr/>
            </a:pP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R:/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Tif</a:t>
            </a: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ħ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ir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lilek</a:t>
            </a: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Kristu</a:t>
            </a: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947769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37229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1591" y="107306"/>
            <a:ext cx="22431532" cy="1240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r>
              <a:rPr lang="en-GB" sz="16000" dirty="0">
                <a:latin typeface="Times New Roman" panose="02020603050405020304" pitchFamily="18" charset="0"/>
              </a:rPr>
              <a:t>mis-</a:t>
            </a:r>
            <a:r>
              <a:rPr lang="en-GB" sz="16000" dirty="0" err="1">
                <a:latin typeface="Times New Roman" panose="02020603050405020304" pitchFamily="18" charset="0"/>
              </a:rPr>
              <a:t>smewwiet</a:t>
            </a:r>
            <a:r>
              <a:rPr lang="en-GB" sz="16000" dirty="0">
                <a:latin typeface="Times New Roman" panose="02020603050405020304" pitchFamily="18" charset="0"/>
              </a:rPr>
              <a:t>; li ma </a:t>
            </a:r>
            <a:r>
              <a:rPr lang="en-GB" sz="16000" dirty="0" err="1">
                <a:latin typeface="Times New Roman" panose="02020603050405020304" pitchFamily="18" charset="0"/>
              </a:rPr>
              <a:t>għandux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bżonn</a:t>
            </a:r>
            <a:r>
              <a:rPr lang="en-GB" sz="16000" dirty="0">
                <a:latin typeface="Times New Roman" panose="02020603050405020304" pitchFamily="18" charset="0"/>
              </a:rPr>
              <a:t>, </a:t>
            </a:r>
          </a:p>
          <a:p>
            <a:r>
              <a:rPr lang="en-GB" sz="16000" dirty="0" err="1">
                <a:latin typeface="Times New Roman" panose="02020603050405020304" pitchFamily="18" charset="0"/>
              </a:rPr>
              <a:t>bħall-qassisin</a:t>
            </a:r>
            <a:r>
              <a:rPr lang="en-GB" sz="16000" dirty="0">
                <a:latin typeface="Times New Roman" panose="02020603050405020304" pitchFamily="18" charset="0"/>
              </a:rPr>
              <a:t> il-kbar </a:t>
            </a:r>
          </a:p>
          <a:p>
            <a:r>
              <a:rPr lang="en-GB" sz="16000" dirty="0">
                <a:latin typeface="Times New Roman" panose="02020603050405020304" pitchFamily="18" charset="0"/>
              </a:rPr>
              <a:t>l-</a:t>
            </a:r>
            <a:r>
              <a:rPr lang="en-GB" sz="16000" dirty="0" err="1">
                <a:latin typeface="Times New Roman" panose="02020603050405020304" pitchFamily="18" charset="0"/>
              </a:rPr>
              <a:t>oħra</a:t>
            </a:r>
            <a:r>
              <a:rPr lang="en-GB" sz="16000" dirty="0">
                <a:latin typeface="Times New Roman" panose="02020603050405020304" pitchFamily="18" charset="0"/>
              </a:rPr>
              <a:t>, </a:t>
            </a:r>
            <a:r>
              <a:rPr lang="en-GB" sz="16000" dirty="0" err="1">
                <a:latin typeface="Times New Roman" panose="02020603050405020304" pitchFamily="18" charset="0"/>
              </a:rPr>
              <a:t>joffri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kuljum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endParaRPr lang="mt-MT" sz="16000" dirty="0">
              <a:latin typeface="Times New Roman" panose="02020603050405020304" pitchFamily="18" charset="0"/>
            </a:endParaRPr>
          </a:p>
          <a:p>
            <a:r>
              <a:rPr lang="en-GB" sz="16000" dirty="0">
                <a:latin typeface="Times New Roman" panose="02020603050405020304" pitchFamily="18" charset="0"/>
              </a:rPr>
              <a:t>is-</a:t>
            </a:r>
            <a:r>
              <a:rPr lang="mt-MT" sz="16000" dirty="0">
                <a:latin typeface="Times New Roman" panose="02020603050405020304" pitchFamily="18" charset="0"/>
              </a:rPr>
              <a:t>s</a:t>
            </a:r>
            <a:r>
              <a:rPr lang="en-GB" sz="16000" dirty="0" err="1">
                <a:latin typeface="Times New Roman" panose="02020603050405020304" pitchFamily="18" charset="0"/>
              </a:rPr>
              <a:t>agrifiċċju</a:t>
            </a:r>
            <a:r>
              <a:rPr lang="en-GB" sz="16000" dirty="0">
                <a:latin typeface="Times New Roman" panose="02020603050405020304" pitchFamily="18" charset="0"/>
              </a:rPr>
              <a:t>,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5547" y="107306"/>
            <a:ext cx="22431532" cy="1240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r>
              <a:rPr lang="en-GB" sz="16000" dirty="0">
                <a:latin typeface="Times New Roman" panose="02020603050405020304" pitchFamily="18" charset="0"/>
              </a:rPr>
              <a:t>l-</a:t>
            </a:r>
            <a:r>
              <a:rPr lang="en-GB" sz="16000" dirty="0" err="1">
                <a:latin typeface="Times New Roman" panose="02020603050405020304" pitchFamily="18" charset="0"/>
              </a:rPr>
              <a:t>ewwel</a:t>
            </a:r>
            <a:r>
              <a:rPr lang="mt-MT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għad-dnubiet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tiegħu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stess</a:t>
            </a:r>
            <a:r>
              <a:rPr lang="en-GB" sz="16000" dirty="0">
                <a:latin typeface="Times New Roman" panose="02020603050405020304" pitchFamily="18" charset="0"/>
              </a:rPr>
              <a:t>,</a:t>
            </a:r>
            <a:r>
              <a:rPr lang="mt-MT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imbagħad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għad-dnubiet</a:t>
            </a:r>
            <a:r>
              <a:rPr lang="en-GB" sz="16000" dirty="0">
                <a:latin typeface="Times New Roman" panose="02020603050405020304" pitchFamily="18" charset="0"/>
              </a:rPr>
              <a:t> tal-</a:t>
            </a:r>
            <a:r>
              <a:rPr lang="en-GB" sz="16000" dirty="0" err="1">
                <a:latin typeface="Times New Roman" panose="02020603050405020304" pitchFamily="18" charset="0"/>
              </a:rPr>
              <a:t>poplu</a:t>
            </a:r>
            <a:r>
              <a:rPr lang="en-GB" sz="16000" dirty="0">
                <a:latin typeface="Times New Roman" panose="02020603050405020304" pitchFamily="18" charset="0"/>
              </a:rPr>
              <a:t>. Dan hu </a:t>
            </a:r>
            <a:r>
              <a:rPr lang="en-GB" sz="16000" dirty="0" err="1">
                <a:latin typeface="Times New Roman" panose="02020603050405020304" pitchFamily="18" charset="0"/>
              </a:rPr>
              <a:t>għamlu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darba</a:t>
            </a:r>
            <a:r>
              <a:rPr lang="en-GB" sz="16000" dirty="0">
                <a:latin typeface="Times New Roman" panose="02020603050405020304" pitchFamily="18" charset="0"/>
              </a:rPr>
              <a:t> għal </a:t>
            </a:r>
            <a:r>
              <a:rPr lang="en-GB" sz="16000" dirty="0" err="1">
                <a:latin typeface="Times New Roman" panose="02020603050405020304" pitchFamily="18" charset="0"/>
              </a:rPr>
              <a:t>dejjem</a:t>
            </a:r>
            <a:r>
              <a:rPr lang="en-GB" sz="16000" dirty="0">
                <a:latin typeface="Times New Roman" panose="02020603050405020304" pitchFamily="18" charset="0"/>
              </a:rPr>
              <a:t> meta </a:t>
            </a:r>
            <a:r>
              <a:rPr lang="en-GB" sz="16000" dirty="0" err="1">
                <a:latin typeface="Times New Roman" panose="02020603050405020304" pitchFamily="18" charset="0"/>
              </a:rPr>
              <a:t>offra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lilu</a:t>
            </a:r>
            <a:endParaRPr lang="en-GB" sz="160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3897" y="107306"/>
            <a:ext cx="22217218" cy="1240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r>
              <a:rPr lang="en-GB" sz="16000" dirty="0" err="1">
                <a:latin typeface="Times New Roman" panose="02020603050405020304" pitchFamily="18" charset="0"/>
              </a:rPr>
              <a:t>nnifsu</a:t>
            </a:r>
            <a:r>
              <a:rPr lang="en-GB" sz="16000" dirty="0">
                <a:latin typeface="Times New Roman" panose="02020603050405020304" pitchFamily="18" charset="0"/>
              </a:rPr>
              <a:t>. Għax il-</a:t>
            </a:r>
            <a:r>
              <a:rPr lang="en-GB" sz="16000" dirty="0" err="1">
                <a:latin typeface="Times New Roman" panose="02020603050405020304" pitchFamily="18" charset="0"/>
              </a:rPr>
              <a:t>Liġi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tqiegħed</a:t>
            </a:r>
            <a:r>
              <a:rPr lang="en-GB" sz="16000" dirty="0">
                <a:latin typeface="Times New Roman" panose="02020603050405020304" pitchFamily="18" charset="0"/>
              </a:rPr>
              <a:t>, </a:t>
            </a:r>
            <a:r>
              <a:rPr lang="en-GB" sz="16000" dirty="0" err="1">
                <a:latin typeface="Times New Roman" panose="02020603050405020304" pitchFamily="18" charset="0"/>
              </a:rPr>
              <a:t>bħala</a:t>
            </a:r>
            <a:r>
              <a:rPr lang="mt-MT" sz="16000" dirty="0">
                <a:latin typeface="Times New Roman" panose="02020603050405020304" pitchFamily="18" charset="0"/>
              </a:rPr>
              <a:t> q</a:t>
            </a:r>
            <a:r>
              <a:rPr lang="en-GB" sz="16000" dirty="0" err="1">
                <a:latin typeface="Times New Roman" panose="02020603050405020304" pitchFamily="18" charset="0"/>
              </a:rPr>
              <a:t>assisin</a:t>
            </a:r>
            <a:r>
              <a:rPr lang="mt-MT" sz="16000" dirty="0">
                <a:latin typeface="Times New Roman" panose="02020603050405020304" pitchFamily="18" charset="0"/>
              </a:rPr>
              <a:t> </a:t>
            </a:r>
          </a:p>
          <a:p>
            <a:r>
              <a:rPr lang="en-GB" sz="16000" dirty="0">
                <a:latin typeface="Times New Roman" panose="02020603050405020304" pitchFamily="18" charset="0"/>
              </a:rPr>
              <a:t>il-kbar,</a:t>
            </a:r>
            <a:r>
              <a:rPr lang="mt-MT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bnedmin</a:t>
            </a:r>
            <a:r>
              <a:rPr lang="en-GB" sz="16000" dirty="0">
                <a:latin typeface="Times New Roman" panose="02020603050405020304" pitchFamily="18" charset="0"/>
              </a:rPr>
              <a:t> li huma</a:t>
            </a:r>
          </a:p>
          <a:p>
            <a:r>
              <a:rPr lang="en-GB" sz="16000" dirty="0" err="1">
                <a:latin typeface="Times New Roman" panose="02020603050405020304" pitchFamily="18" charset="0"/>
              </a:rPr>
              <a:t>dgħajfa</a:t>
            </a:r>
            <a:r>
              <a:rPr lang="en-GB" sz="16000" dirty="0">
                <a:latin typeface="Times New Roman" panose="02020603050405020304" pitchFamily="18" charset="0"/>
              </a:rPr>
              <a:t>;</a:t>
            </a:r>
            <a:r>
              <a:rPr lang="mt-MT" sz="16000" dirty="0">
                <a:latin typeface="Times New Roman" panose="02020603050405020304" pitchFamily="18" charset="0"/>
              </a:rPr>
              <a:t> </a:t>
            </a:r>
            <a:r>
              <a:rPr lang="en-GB" sz="16000" dirty="0">
                <a:latin typeface="Times New Roman" panose="02020603050405020304" pitchFamily="18" charset="0"/>
              </a:rPr>
              <a:t>iżda l-</a:t>
            </a:r>
            <a:r>
              <a:rPr lang="en-GB" sz="16000" dirty="0" err="1">
                <a:latin typeface="Times New Roman" panose="02020603050405020304" pitchFamily="18" charset="0"/>
              </a:rPr>
              <a:t>kelma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endParaRPr lang="mt-MT" sz="16000" dirty="0">
              <a:latin typeface="Times New Roman" panose="02020603050405020304" pitchFamily="18" charset="0"/>
            </a:endParaRPr>
          </a:p>
          <a:p>
            <a:r>
              <a:rPr lang="en-GB" sz="16000" dirty="0">
                <a:latin typeface="Times New Roman" panose="02020603050405020304" pitchFamily="18" charset="0"/>
              </a:rPr>
              <a:t>tal-</a:t>
            </a:r>
            <a:r>
              <a:rPr lang="en-GB" sz="16000" dirty="0" err="1">
                <a:latin typeface="Times New Roman" panose="02020603050405020304" pitchFamily="18" charset="0"/>
              </a:rPr>
              <a:t>ġurament</a:t>
            </a:r>
            <a:r>
              <a:rPr lang="en-GB" sz="16000" dirty="0">
                <a:latin typeface="Times New Roman" panose="02020603050405020304" pitchFamily="18" charset="0"/>
              </a:rPr>
              <a:t>, li </a:t>
            </a:r>
            <a:r>
              <a:rPr lang="en-GB" sz="16000" dirty="0" err="1">
                <a:latin typeface="Times New Roman" panose="02020603050405020304" pitchFamily="18" charset="0"/>
              </a:rPr>
              <a:t>ġiet</a:t>
            </a:r>
            <a:r>
              <a:rPr lang="en-GB" sz="16000" dirty="0">
                <a:latin typeface="Times New Roman" panose="02020603050405020304" pitchFamily="18" charset="0"/>
              </a:rPr>
              <a:t> wara </a:t>
            </a:r>
            <a:endParaRPr lang="mt-MT" sz="160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3539" y="149660"/>
            <a:ext cx="22521592" cy="1240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r>
              <a:rPr lang="en-GB" sz="16000" dirty="0">
                <a:latin typeface="Times New Roman" panose="02020603050405020304" pitchFamily="18" charset="0"/>
              </a:rPr>
              <a:t>l-</a:t>
            </a:r>
            <a:r>
              <a:rPr lang="en-GB" sz="16000" dirty="0" err="1">
                <a:latin typeface="Times New Roman" panose="02020603050405020304" pitchFamily="18" charset="0"/>
              </a:rPr>
              <a:t>Liġi</a:t>
            </a:r>
            <a:r>
              <a:rPr lang="en-GB" sz="16000" dirty="0">
                <a:latin typeface="Times New Roman" panose="02020603050405020304" pitchFamily="18" charset="0"/>
              </a:rPr>
              <a:t>, </a:t>
            </a:r>
            <a:r>
              <a:rPr lang="en-GB" sz="16000" dirty="0" err="1">
                <a:latin typeface="Times New Roman" panose="02020603050405020304" pitchFamily="18" charset="0"/>
              </a:rPr>
              <a:t>tqiegħed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Iben</a:t>
            </a:r>
            <a:r>
              <a:rPr lang="en-GB" sz="16000" dirty="0">
                <a:latin typeface="Times New Roman" panose="02020603050405020304" pitchFamily="18" charset="0"/>
              </a:rPr>
              <a:t>, li </a:t>
            </a:r>
            <a:r>
              <a:rPr lang="en-GB" sz="16000" dirty="0" err="1">
                <a:latin typeface="Times New Roman" panose="02020603050405020304" pitchFamily="18" charset="0"/>
              </a:rPr>
              <a:t>ġie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magħmul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perfett</a:t>
            </a:r>
            <a:r>
              <a:rPr lang="en-GB" sz="16000" dirty="0">
                <a:latin typeface="Times New Roman" panose="02020603050405020304" pitchFamily="18" charset="0"/>
              </a:rPr>
              <a:t> għal </a:t>
            </a:r>
            <a:r>
              <a:rPr lang="en-GB" sz="16000" dirty="0" err="1">
                <a:latin typeface="Times New Roman" panose="02020603050405020304" pitchFamily="18" charset="0"/>
              </a:rPr>
              <a:t>dejjem</a:t>
            </a:r>
            <a:r>
              <a:rPr lang="en-GB" sz="16000" dirty="0">
                <a:latin typeface="Times New Roman" panose="02020603050405020304" pitchFamily="18" charset="0"/>
              </a:rPr>
              <a:t>.</a:t>
            </a:r>
          </a:p>
          <a:p>
            <a:r>
              <a:rPr lang="en-GB" sz="16000" dirty="0">
                <a:latin typeface="Times New Roman" panose="02020603050405020304" pitchFamily="18" charset="0"/>
              </a:rPr>
              <a:t>Din hi issa l-</a:t>
            </a:r>
            <a:r>
              <a:rPr lang="en-GB" sz="16000" dirty="0" err="1">
                <a:latin typeface="Times New Roman" panose="02020603050405020304" pitchFamily="18" charset="0"/>
              </a:rPr>
              <a:t>aqwa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ħaġa</a:t>
            </a:r>
            <a:r>
              <a:rPr lang="en-GB" sz="16000" dirty="0">
                <a:latin typeface="Times New Roman" panose="02020603050405020304" pitchFamily="18" charset="0"/>
              </a:rPr>
              <a:t> li</a:t>
            </a:r>
            <a:endParaRPr lang="mt-MT" sz="16000" dirty="0">
              <a:latin typeface="Times New Roman" panose="02020603050405020304" pitchFamily="18" charset="0"/>
            </a:endParaRPr>
          </a:p>
          <a:p>
            <a:r>
              <a:rPr lang="en-GB" sz="16000" dirty="0" err="1">
                <a:latin typeface="Times New Roman" panose="02020603050405020304" pitchFamily="18" charset="0"/>
              </a:rPr>
              <a:t>rridu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ngħidu</a:t>
            </a:r>
            <a:r>
              <a:rPr lang="en-GB" sz="16000" dirty="0">
                <a:latin typeface="Times New Roman" panose="02020603050405020304" pitchFamily="18" charset="0"/>
              </a:rPr>
              <a:t>: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3539" y="149660"/>
            <a:ext cx="22521592" cy="1240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r>
              <a:rPr lang="en-GB" sz="16000" dirty="0">
                <a:latin typeface="Times New Roman" panose="02020603050405020304" pitchFamily="18" charset="0"/>
              </a:rPr>
              <a:t>li aħna </a:t>
            </a:r>
            <a:r>
              <a:rPr lang="en-GB" sz="16000" dirty="0" err="1">
                <a:latin typeface="Times New Roman" panose="02020603050405020304" pitchFamily="18" charset="0"/>
              </a:rPr>
              <a:t>għandna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qassis</a:t>
            </a:r>
            <a:r>
              <a:rPr lang="en-GB" sz="16000" dirty="0">
                <a:latin typeface="Times New Roman" panose="02020603050405020304" pitchFamily="18" charset="0"/>
              </a:rPr>
              <a:t> hekk </a:t>
            </a:r>
            <a:r>
              <a:rPr lang="en-GB" sz="16000" dirty="0" err="1">
                <a:latin typeface="Times New Roman" panose="02020603050405020304" pitchFamily="18" charset="0"/>
              </a:rPr>
              <a:t>kbir</a:t>
            </a:r>
            <a:r>
              <a:rPr lang="en-GB" sz="16000" dirty="0">
                <a:latin typeface="Times New Roman" panose="02020603050405020304" pitchFamily="18" charset="0"/>
              </a:rPr>
              <a:t>,</a:t>
            </a:r>
            <a:r>
              <a:rPr lang="en-US" sz="16000" dirty="0">
                <a:latin typeface="Times New Roman" panose="02020603050405020304" pitchFamily="18" charset="0"/>
              </a:rPr>
              <a:t> </a:t>
            </a:r>
            <a:r>
              <a:rPr lang="en-GB" sz="16000" dirty="0">
                <a:latin typeface="Times New Roman" panose="02020603050405020304" pitchFamily="18" charset="0"/>
              </a:rPr>
              <a:t>li qagħad fuq </a:t>
            </a:r>
          </a:p>
          <a:p>
            <a:r>
              <a:rPr lang="en-GB" sz="16000" dirty="0">
                <a:latin typeface="Times New Roman" panose="02020603050405020304" pitchFamily="18" charset="0"/>
              </a:rPr>
              <a:t>il-</a:t>
            </a:r>
            <a:r>
              <a:rPr lang="en-GB" sz="16000" dirty="0" err="1">
                <a:latin typeface="Times New Roman" panose="02020603050405020304" pitchFamily="18" charset="0"/>
              </a:rPr>
              <a:t>lemin</a:t>
            </a:r>
            <a:r>
              <a:rPr lang="en-GB" sz="16000" dirty="0">
                <a:latin typeface="Times New Roman" panose="02020603050405020304" pitchFamily="18" charset="0"/>
              </a:rPr>
              <a:t> tat-</a:t>
            </a:r>
            <a:r>
              <a:rPr lang="en-GB" sz="16000" dirty="0" err="1">
                <a:latin typeface="Times New Roman" panose="02020603050405020304" pitchFamily="18" charset="0"/>
              </a:rPr>
              <a:t>tron</a:t>
            </a:r>
            <a:r>
              <a:rPr lang="en-GB" sz="16000" dirty="0">
                <a:latin typeface="Times New Roman" panose="02020603050405020304" pitchFamily="18" charset="0"/>
              </a:rPr>
              <a:t> tal-</a:t>
            </a:r>
            <a:r>
              <a:rPr lang="en-GB" sz="16000" dirty="0" err="1">
                <a:latin typeface="Times New Roman" panose="02020603050405020304" pitchFamily="18" charset="0"/>
              </a:rPr>
              <a:t>kobor</a:t>
            </a:r>
            <a:r>
              <a:rPr lang="en-GB" sz="16000" dirty="0">
                <a:latin typeface="Times New Roman" panose="02020603050405020304" pitchFamily="18" charset="0"/>
              </a:rPr>
              <a:t> ta’ Alla </a:t>
            </a:r>
            <a:r>
              <a:rPr lang="en-GB" sz="16000" dirty="0" err="1">
                <a:latin typeface="Times New Roman" panose="02020603050405020304" pitchFamily="18" charset="0"/>
              </a:rPr>
              <a:t>fis-sema</a:t>
            </a:r>
            <a:r>
              <a:rPr lang="en-GB" sz="16000" dirty="0">
                <a:latin typeface="Times New Roman" panose="02020603050405020304" pitchFamily="18" charset="0"/>
              </a:rPr>
              <a:t>, </a:t>
            </a:r>
            <a:r>
              <a:rPr lang="en-GB" sz="16000" dirty="0" err="1">
                <a:latin typeface="Times New Roman" panose="02020603050405020304" pitchFamily="18" charset="0"/>
              </a:rPr>
              <a:t>ministru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</a:p>
          <a:p>
            <a:r>
              <a:rPr lang="en-GB" sz="16000" dirty="0" err="1">
                <a:latin typeface="Times New Roman" panose="02020603050405020304" pitchFamily="18" charset="0"/>
              </a:rPr>
              <a:t>tas-santwarju</a:t>
            </a:r>
            <a:r>
              <a:rPr lang="en-GB" sz="16000" dirty="0">
                <a:latin typeface="Times New Roman" panose="02020603050405020304" pitchFamily="18" charset="0"/>
              </a:rPr>
              <a:t> u </a:t>
            </a:r>
          </a:p>
        </p:txBody>
      </p:sp>
    </p:spTree>
    <p:extLst>
      <p:ext uri="{BB962C8B-B14F-4D97-AF65-F5344CB8AC3E}">
        <p14:creationId xmlns:p14="http://schemas.microsoft.com/office/powerpoint/2010/main" val="23788141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603" y="107306"/>
            <a:ext cx="22915641" cy="12403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r>
              <a:rPr lang="en-GB" sz="16000" dirty="0">
                <a:latin typeface="Times New Roman" panose="02020603050405020304" pitchFamily="18" charset="0"/>
              </a:rPr>
              <a:t>tat-</a:t>
            </a:r>
            <a:r>
              <a:rPr lang="en-GB" sz="16000" dirty="0" err="1">
                <a:latin typeface="Times New Roman" panose="02020603050405020304" pitchFamily="18" charset="0"/>
              </a:rPr>
              <a:t>tabernaklu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veru</a:t>
            </a:r>
            <a:r>
              <a:rPr lang="en-GB" sz="16000" dirty="0">
                <a:latin typeface="Times New Roman" panose="02020603050405020304" pitchFamily="18" charset="0"/>
              </a:rPr>
              <a:t>,</a:t>
            </a:r>
            <a:r>
              <a:rPr lang="mt-MT" sz="16000" dirty="0">
                <a:latin typeface="Times New Roman" panose="02020603050405020304" pitchFamily="18" charset="0"/>
              </a:rPr>
              <a:t> </a:t>
            </a:r>
            <a:r>
              <a:rPr lang="en-GB" sz="16000" dirty="0">
                <a:latin typeface="Times New Roman" panose="02020603050405020304" pitchFamily="18" charset="0"/>
              </a:rPr>
              <a:t>li hu </a:t>
            </a:r>
            <a:r>
              <a:rPr lang="en-GB" sz="16000" spc="-300" dirty="0" err="1">
                <a:latin typeface="Times New Roman" panose="02020603050405020304" pitchFamily="18" charset="0"/>
              </a:rPr>
              <a:t>magħmul</a:t>
            </a:r>
            <a:r>
              <a:rPr lang="en-GB" sz="16000" spc="-300" dirty="0">
                <a:latin typeface="Times New Roman" panose="02020603050405020304" pitchFamily="18" charset="0"/>
              </a:rPr>
              <a:t> mill-Mulej u </a:t>
            </a:r>
            <a:r>
              <a:rPr lang="en-GB" sz="16000" spc="-300" dirty="0" err="1">
                <a:latin typeface="Times New Roman" panose="02020603050405020304" pitchFamily="18" charset="0"/>
              </a:rPr>
              <a:t>mhux</a:t>
            </a:r>
            <a:r>
              <a:rPr lang="en-GB" sz="16000" spc="-300" dirty="0">
                <a:latin typeface="Times New Roman" panose="02020603050405020304" pitchFamily="18" charset="0"/>
              </a:rPr>
              <a:t> </a:t>
            </a:r>
            <a:r>
              <a:rPr lang="en-GB" sz="16000" dirty="0">
                <a:latin typeface="Times New Roman" panose="02020603050405020304" pitchFamily="18" charset="0"/>
              </a:rPr>
              <a:t>mill-</a:t>
            </a:r>
            <a:r>
              <a:rPr lang="en-GB" sz="16000" dirty="0" err="1">
                <a:latin typeface="Times New Roman" panose="02020603050405020304" pitchFamily="18" charset="0"/>
              </a:rPr>
              <a:t>bnedmin</a:t>
            </a:r>
            <a:r>
              <a:rPr lang="en-GB" sz="16000" dirty="0">
                <a:latin typeface="Times New Roman" panose="02020603050405020304" pitchFamily="18" charset="0"/>
              </a:rPr>
              <a:t>. Kull </a:t>
            </a:r>
            <a:r>
              <a:rPr lang="en-GB" sz="16000" dirty="0" err="1">
                <a:latin typeface="Times New Roman" panose="02020603050405020304" pitchFamily="18" charset="0"/>
              </a:rPr>
              <a:t>qassis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isir</a:t>
            </a:r>
            <a:r>
              <a:rPr lang="en-GB" sz="16000" dirty="0">
                <a:latin typeface="Times New Roman" panose="02020603050405020304" pitchFamily="18" charset="0"/>
              </a:rPr>
              <a:t> biex </a:t>
            </a:r>
            <a:r>
              <a:rPr lang="en-GB" sz="16000" dirty="0" err="1">
                <a:latin typeface="Times New Roman" panose="02020603050405020304" pitchFamily="18" charset="0"/>
              </a:rPr>
              <a:t>iressaq</a:t>
            </a:r>
            <a:r>
              <a:rPr lang="en-GB" sz="16000" dirty="0">
                <a:latin typeface="Times New Roman" panose="02020603050405020304" pitchFamily="18" charset="0"/>
              </a:rPr>
              <a:t> l-</a:t>
            </a:r>
            <a:r>
              <a:rPr lang="en-GB" sz="16000" dirty="0" err="1">
                <a:latin typeface="Times New Roman" panose="02020603050405020304" pitchFamily="18" charset="0"/>
              </a:rPr>
              <a:t>offerti</a:t>
            </a:r>
            <a:r>
              <a:rPr lang="en-GB" sz="16000" dirty="0">
                <a:latin typeface="Times New Roman" panose="02020603050405020304" pitchFamily="18" charset="0"/>
              </a:rPr>
              <a:t> u </a:t>
            </a:r>
            <a:r>
              <a:rPr lang="en-GB" sz="16000" dirty="0" err="1">
                <a:latin typeface="Times New Roman" panose="02020603050405020304" pitchFamily="18" charset="0"/>
              </a:rPr>
              <a:t>joffri</a:t>
            </a:r>
            <a:r>
              <a:rPr lang="en-GB" sz="16000" dirty="0">
                <a:latin typeface="Times New Roman" panose="02020603050405020304" pitchFamily="18" charset="0"/>
              </a:rPr>
              <a:t> is-</a:t>
            </a:r>
            <a:r>
              <a:rPr lang="en-GB" sz="16000" dirty="0" err="1">
                <a:latin typeface="Times New Roman" panose="02020603050405020304" pitchFamily="18" charset="0"/>
              </a:rPr>
              <a:t>sagrifiċċji</a:t>
            </a:r>
            <a:r>
              <a:rPr lang="en-GB" sz="16000" dirty="0">
                <a:latin typeface="Times New Roman" panose="02020603050405020304" pitchFamily="18" charset="0"/>
              </a:rPr>
              <a:t>; </a:t>
            </a:r>
            <a:endParaRPr lang="mt-MT" sz="160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973812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0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7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643</Words>
  <Application>Microsoft Office PowerPoint</Application>
  <PresentationFormat>Custom</PresentationFormat>
  <Paragraphs>96</Paragraphs>
  <Slides>39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39</vt:i4>
      </vt:variant>
    </vt:vector>
  </HeadingPairs>
  <TitlesOfParts>
    <vt:vector size="54" baseType="lpstr">
      <vt:lpstr>Arial</vt:lpstr>
      <vt:lpstr>Book Antiqua</vt:lpstr>
      <vt:lpstr>Calibri</vt:lpstr>
      <vt:lpstr>Lucida Sans</vt:lpstr>
      <vt:lpstr>Malta</vt:lpstr>
      <vt:lpstr>Times New Roman</vt:lpstr>
      <vt:lpstr>Wingdings</vt:lpstr>
      <vt:lpstr>Wingdings 2</vt:lpstr>
      <vt:lpstr>Wingdings 3</vt:lpstr>
      <vt:lpstr>Theme1</vt:lpstr>
      <vt:lpstr>Apex</vt:lpstr>
      <vt:lpstr>1_Default Design</vt:lpstr>
      <vt:lpstr>10_Default Design</vt:lpstr>
      <vt:lpstr>7_Default Design</vt:lpstr>
      <vt:lpstr>14_Default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Mercieca</dc:creator>
  <cp:lastModifiedBy>Alfred Caruan a</cp:lastModifiedBy>
  <cp:revision>48</cp:revision>
  <dcterms:created xsi:type="dcterms:W3CDTF">2008-12-28T11:50:57Z</dcterms:created>
  <dcterms:modified xsi:type="dcterms:W3CDTF">2023-01-01T15:30:07Z</dcterms:modified>
</cp:coreProperties>
</file>