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  <p:sldMasterId id="2147483750" r:id="rId3"/>
    <p:sldMasterId id="2147483774" r:id="rId4"/>
    <p:sldMasterId id="2147483810" r:id="rId5"/>
    <p:sldMasterId id="2147483835" r:id="rId6"/>
  </p:sldMasterIdLst>
  <p:notesMasterIdLst>
    <p:notesMasterId r:id="rId37"/>
  </p:notesMasterIdLst>
  <p:handoutMasterIdLst>
    <p:handoutMasterId r:id="rId38"/>
  </p:handoutMasterIdLst>
  <p:sldIdLst>
    <p:sldId id="297" r:id="rId7"/>
    <p:sldId id="258" r:id="rId8"/>
    <p:sldId id="298" r:id="rId9"/>
    <p:sldId id="299" r:id="rId10"/>
    <p:sldId id="300" r:id="rId11"/>
    <p:sldId id="301" r:id="rId12"/>
    <p:sldId id="302" r:id="rId13"/>
    <p:sldId id="288" r:id="rId14"/>
    <p:sldId id="289" r:id="rId15"/>
    <p:sldId id="256" r:id="rId16"/>
    <p:sldId id="290" r:id="rId17"/>
    <p:sldId id="278" r:id="rId18"/>
    <p:sldId id="271" r:id="rId19"/>
    <p:sldId id="281" r:id="rId20"/>
    <p:sldId id="291" r:id="rId21"/>
    <p:sldId id="270" r:id="rId22"/>
    <p:sldId id="282" r:id="rId23"/>
    <p:sldId id="292" r:id="rId24"/>
    <p:sldId id="607" r:id="rId25"/>
    <p:sldId id="283" r:id="rId26"/>
    <p:sldId id="608" r:id="rId27"/>
    <p:sldId id="284" r:id="rId28"/>
    <p:sldId id="264" r:id="rId29"/>
    <p:sldId id="609" r:id="rId30"/>
    <p:sldId id="610" r:id="rId31"/>
    <p:sldId id="612" r:id="rId32"/>
    <p:sldId id="613" r:id="rId33"/>
    <p:sldId id="614" r:id="rId34"/>
    <p:sldId id="286" r:id="rId35"/>
    <p:sldId id="285" r:id="rId36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56" y="99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7EF592-947C-0A48-4DDE-621F9A2237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6330C-178D-C229-B4B2-24A9EB2C35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79AED-6437-4C77-BED7-F76D71280C92}" type="datetimeFigureOut">
              <a:rPr lang="mt-MT" smtClean="0"/>
              <a:t>05/01/2023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D753D-7D5C-CADA-5FF5-B3371D47F5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2C172-C98F-BD36-3E47-252F45F427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39CC0-3046-41F8-A7E2-078BC0D77247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92140276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77E16-53DF-4C30-B527-5186DC17DC55}" type="datetimeFigureOut">
              <a:rPr lang="mt-MT" smtClean="0"/>
              <a:pPr/>
              <a:t>05/01/2023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4059B-8CE6-4DE9-9E70-D6780907845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0431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6" y="2519998"/>
            <a:ext cx="21059775" cy="3359997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8819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840014" indent="0" algn="ctr">
              <a:buNone/>
            </a:lvl2pPr>
            <a:lvl3pPr marL="1680027" indent="0" algn="ctr">
              <a:buNone/>
            </a:lvl3pPr>
            <a:lvl4pPr marL="2520041" indent="0" algn="ctr">
              <a:buNone/>
            </a:lvl4pPr>
            <a:lvl5pPr marL="3360054" indent="0" algn="ctr">
              <a:buNone/>
            </a:lvl5pPr>
            <a:lvl6pPr marL="4200068" indent="0" algn="ctr">
              <a:buNone/>
            </a:lvl6pPr>
            <a:lvl7pPr marL="5040081" indent="0" algn="ctr">
              <a:buNone/>
            </a:lvl7pPr>
            <a:lvl8pPr marL="5880095" indent="0" algn="ctr">
              <a:buNone/>
            </a:lvl8pPr>
            <a:lvl9pPr marL="672010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8608-129E-4A33-987D-FE356BE743B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694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EA99-3EAF-48BB-B10A-1AB8B553296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249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19999"/>
            <a:ext cx="18134806" cy="3359997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819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6" cy="2773746"/>
          </a:xfrm>
        </p:spPr>
        <p:txBody>
          <a:bodyPr/>
          <a:lstStyle>
            <a:lvl1pPr marL="134402" indent="0" algn="l">
              <a:buNone/>
              <a:defRPr sz="3675">
                <a:solidFill>
                  <a:schemeClr val="tx1"/>
                </a:solidFill>
              </a:defRPr>
            </a:lvl1pPr>
            <a:lvl2pPr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AB4E-F31D-480E-A6C5-040F6E9C767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85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4777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4777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AA86-75DF-430C-8DDA-E1D90B281D2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6276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5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3" cy="1379581"/>
          </a:xfrm>
        </p:spPr>
        <p:txBody>
          <a:bodyPr anchor="ctr"/>
          <a:lstStyle>
            <a:lvl1pPr marL="0" indent="0">
              <a:buNone/>
              <a:defRPr sz="4410" b="0" cap="all" baseline="0">
                <a:solidFill>
                  <a:schemeClr val="tx1"/>
                </a:solidFill>
              </a:defRPr>
            </a:lvl1pPr>
            <a:lvl2pPr>
              <a:buNone/>
              <a:defRPr sz="3675" b="1"/>
            </a:lvl2pPr>
            <a:lvl3pPr>
              <a:buNone/>
              <a:defRPr sz="3307" b="1"/>
            </a:lvl3pPr>
            <a:lvl4pPr>
              <a:buNone/>
              <a:defRPr sz="2940" b="1"/>
            </a:lvl4pPr>
            <a:lvl5pPr>
              <a:buNone/>
              <a:defRPr sz="294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2820414"/>
            <a:ext cx="10343014" cy="1379581"/>
          </a:xfrm>
        </p:spPr>
        <p:txBody>
          <a:bodyPr anchor="ctr"/>
          <a:lstStyle>
            <a:lvl1pPr marL="0" indent="0">
              <a:buNone/>
              <a:defRPr sz="4410" b="0" cap="all" baseline="0">
                <a:solidFill>
                  <a:schemeClr val="tx1"/>
                </a:solidFill>
              </a:defRPr>
            </a:lvl1pPr>
            <a:lvl2pPr>
              <a:buNone/>
              <a:defRPr sz="3675" b="1"/>
            </a:lvl2pPr>
            <a:lvl3pPr>
              <a:buNone/>
              <a:defRPr sz="3307" b="1"/>
            </a:lvl3pPr>
            <a:lvl4pPr>
              <a:buNone/>
              <a:defRPr sz="2940" b="1"/>
            </a:lvl4pPr>
            <a:lvl5pPr>
              <a:buNone/>
              <a:defRPr sz="294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3" cy="6915411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339997"/>
            <a:ext cx="10343014" cy="6915411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5832-6515-4441-B57F-F2FD138DAD0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263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5E4F-3662-446C-8613-1B66556F569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743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02F1-CFDC-4BFE-9EF4-6F92A891B0E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54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042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2572"/>
            </a:lvl1pPr>
            <a:lvl2pPr>
              <a:buNone/>
              <a:defRPr sz="2205"/>
            </a:lvl2pPr>
            <a:lvl3pPr>
              <a:buNone/>
              <a:defRPr sz="1837"/>
            </a:lvl3pPr>
            <a:lvl4pPr>
              <a:buNone/>
              <a:defRPr sz="1654"/>
            </a:lvl4pPr>
            <a:lvl5pPr>
              <a:buNone/>
              <a:defRPr sz="165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4777"/>
            </a:lvl1pPr>
            <a:lvl2pPr>
              <a:defRPr sz="4410"/>
            </a:lvl2pPr>
            <a:lvl3pPr>
              <a:defRPr sz="4042"/>
            </a:lvl3pPr>
            <a:lvl4pPr>
              <a:defRPr sz="3675"/>
            </a:lvl4pPr>
            <a:lvl5pPr>
              <a:defRPr sz="330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647B-59E6-4632-9E3E-9BA17E26389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298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0" y="1119999"/>
            <a:ext cx="14039850" cy="959583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0" y="3365830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5879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0" y="2143701"/>
            <a:ext cx="14039850" cy="974399"/>
          </a:xfrm>
        </p:spPr>
        <p:txBody>
          <a:bodyPr lIns="45720" rIns="45720"/>
          <a:lstStyle>
            <a:lvl1pPr marL="0" indent="0" algn="ctr">
              <a:buNone/>
              <a:defRPr sz="2572"/>
            </a:lvl1pPr>
            <a:lvl2pPr>
              <a:defRPr sz="2205"/>
            </a:lvl2pPr>
            <a:lvl3pPr>
              <a:defRPr sz="1837"/>
            </a:lvl3pPr>
            <a:lvl4pPr>
              <a:defRPr sz="1654"/>
            </a:lvl4pPr>
            <a:lvl5pPr>
              <a:defRPr sz="165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BFE0-30EB-4991-BF96-F0E52656560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504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242A-2AE1-4608-9C27-47EA498C0C3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095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7A06-ED21-4365-BAA0-8303503B65F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863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1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1" y="11479989"/>
            <a:ext cx="4874948" cy="839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5" y="11479989"/>
            <a:ext cx="7409921" cy="839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1" y="11479989"/>
            <a:ext cx="4874948" cy="839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E3A5-D15C-4290-974A-1E4753E68E7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163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04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83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87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24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5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33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66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6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7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7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76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69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21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41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9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99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05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35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31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05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06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26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85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46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25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74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417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21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34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05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59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82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53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7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95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77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095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680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407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82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011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4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50830BF-B8E2-4ED4-8B8D-D2D309F515D9}" type="slidenum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1" fontAlgn="base" hangingPunct="1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1" fontAlgn="base" hangingPunct="1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1" fontAlgn="base" hangingPunct="1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1" fontAlgn="base" hangingPunct="1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3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6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7" y="11789156"/>
            <a:ext cx="5459942" cy="670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50000"/>
              </a:spcBef>
              <a:defRPr kumimoji="0" sz="2205">
                <a:solidFill>
                  <a:schemeClr val="tx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Malt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5" y="11789156"/>
            <a:ext cx="7409921" cy="670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spcBef>
                <a:spcPct val="50000"/>
              </a:spcBef>
              <a:defRPr kumimoji="0" sz="2205">
                <a:solidFill>
                  <a:schemeClr val="tx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Malta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79" cy="670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spcBef>
                <a:spcPct val="50000"/>
              </a:spcBef>
              <a:defRPr kumimoji="0" sz="2205" smtClean="0">
                <a:solidFill>
                  <a:schemeClr val="tx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682B4C3-51CC-4E31-920B-BB73402892CC}" type="slidenum">
              <a:rPr lang="en-US">
                <a:solidFill>
                  <a:prstClr val="white">
                    <a:shade val="50000"/>
                  </a:prstClr>
                </a:solidFill>
                <a:latin typeface="Malt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Mal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61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33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5pPr>
      <a:lvl6pPr marL="840014" algn="ctr" rtl="0" eaLnBrk="1" fontAlgn="base" hangingPunct="1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6pPr>
      <a:lvl7pPr marL="1680027" algn="ctr" rtl="0" eaLnBrk="1" fontAlgn="base" hangingPunct="1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7pPr>
      <a:lvl8pPr marL="2520041" algn="ctr" rtl="0" eaLnBrk="1" fontAlgn="base" hangingPunct="1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8pPr>
      <a:lvl9pPr marL="3360054" algn="ctr" rtl="0" eaLnBrk="1" fontAlgn="base" hangingPunct="1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9pPr>
    </p:titleStyle>
    <p:bodyStyle>
      <a:lvl1pPr marL="1006267" indent="-755430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595443" indent="-519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082534" indent="-42000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042" kern="1200">
          <a:solidFill>
            <a:schemeClr val="tx1"/>
          </a:solidFill>
          <a:latin typeface="+mn-lt"/>
          <a:ea typeface="+mn-ea"/>
          <a:cs typeface="+mn-cs"/>
        </a:defRPr>
      </a:lvl3pPr>
      <a:lvl4pPr marL="2485040" indent="-3354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2837963" indent="-3354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3242452" indent="-33600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3612058" indent="-33600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940" kern="1200">
          <a:solidFill>
            <a:schemeClr val="tx1"/>
          </a:solidFill>
          <a:latin typeface="+mn-lt"/>
          <a:ea typeface="+mn-ea"/>
          <a:cs typeface="+mn-cs"/>
        </a:defRPr>
      </a:lvl7pPr>
      <a:lvl8pPr marL="3981664" indent="-33600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5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270" indent="-33600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57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1" fontAlgn="base" hangingPunct="1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1" fontAlgn="base" hangingPunct="1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1" fontAlgn="base" hangingPunct="1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1" fontAlgn="base" hangingPunct="1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1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1" fontAlgn="base" hangingPunct="1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1" fontAlgn="base" hangingPunct="1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1" fontAlgn="base" hangingPunct="1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1" fontAlgn="base" hangingPunct="1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50830BF-B8E2-4ED4-8B8D-D2D309F515D9}" type="slidenum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85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1" fontAlgn="base" hangingPunct="1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1" fontAlgn="base" hangingPunct="1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1" fontAlgn="base" hangingPunct="1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1" fontAlgn="base" hangingPunct="1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2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059634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10,19-25</a:t>
            </a:r>
          </a:p>
        </p:txBody>
      </p:sp>
    </p:spTree>
    <p:extLst>
      <p:ext uri="{BB962C8B-B14F-4D97-AF65-F5344CB8AC3E}">
        <p14:creationId xmlns:p14="http://schemas.microsoft.com/office/powerpoint/2010/main" val="312165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2611" y="1331442"/>
            <a:ext cx="22826536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l-art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2611" y="1331442"/>
            <a:ext cx="22826536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ibħra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waqqafha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xmajjar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-sod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89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74363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nfittxu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’l wi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ċċ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ek, Mulej.</a:t>
            </a:r>
          </a:p>
        </p:txBody>
      </p:sp>
    </p:spTree>
    <p:extLst>
      <p:ext uri="{BB962C8B-B14F-4D97-AF65-F5344CB8AC3E}">
        <p14:creationId xmlns:p14="http://schemas.microsoft.com/office/powerpoint/2010/main" val="352175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1331442"/>
            <a:ext cx="23399750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il-għolja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joqgħod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fil-post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imqaddes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107306"/>
            <a:ext cx="23399750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idejh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indaf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ma jag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għall-frugħa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bil-qerq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61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74363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nfittxu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’l wi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ċċ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ek, Mulej.</a:t>
            </a:r>
          </a:p>
        </p:txBody>
      </p:sp>
    </p:spTree>
    <p:extLst>
      <p:ext uri="{BB962C8B-B14F-4D97-AF65-F5344CB8AC3E}">
        <p14:creationId xmlns:p14="http://schemas.microsoft.com/office/powerpoint/2010/main" val="498819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-1" y="1330196"/>
            <a:ext cx="23399751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barka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mingħand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ħlas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Salvatur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66627" y="1331442"/>
            <a:ext cx="22394488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jfittxuh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jftiffxu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Ġakobb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20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74363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nfittxu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’l wi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ċċ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ek, Mulej.</a:t>
            </a:r>
          </a:p>
        </p:txBody>
      </p:sp>
    </p:spTree>
    <p:extLst>
      <p:ext uri="{BB962C8B-B14F-4D97-AF65-F5344CB8AC3E}">
        <p14:creationId xmlns:p14="http://schemas.microsoft.com/office/powerpoint/2010/main" val="3445864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111646"/>
            <a:ext cx="22826536" cy="123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Ladarba,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ħuti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fiduċja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nidħlu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fis-Santwarju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saħħa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ngħaddu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mit-triq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331442"/>
            <a:ext cx="23399749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Fanal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riġlejja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</a:t>
            </a: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/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mogħdija</a:t>
            </a:r>
            <a:endParaRPr lang="en-US" sz="16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92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35498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4, 21-25.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5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86607" y="3803516"/>
            <a:ext cx="228265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lill-folla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22611" y="107306"/>
            <a:ext cx="22826536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“Jaqaw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musbieħ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iġibuh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iqegħduh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siegħ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sodda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fuq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imnara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jqegħduh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3432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22611" y="107306"/>
            <a:ext cx="22826536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ma hemm xejn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moħbi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jekk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jingħaraf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xejn ma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jekk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jinġieb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għad-dawl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2901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86607" y="1329402"/>
            <a:ext cx="22826536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hawn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widnejn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’!”.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qalilhom:</a:t>
            </a:r>
            <a:endParaRPr lang="en-GB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5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22611" y="107306"/>
            <a:ext cx="22826536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Oqogħdu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x’tisimgħu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Bl-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istess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kejl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tkejlu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intom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jitkejjel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jingħatalkom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ukoll. </a:t>
            </a:r>
          </a:p>
        </p:txBody>
      </p:sp>
    </p:spTree>
    <p:extLst>
      <p:ext uri="{BB962C8B-B14F-4D97-AF65-F5344CB8AC3E}">
        <p14:creationId xmlns:p14="http://schemas.microsoft.com/office/powerpoint/2010/main" val="416888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86607" y="1329402"/>
            <a:ext cx="22826536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jingħatalu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u min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jitteħidlu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saħansitra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464613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111646"/>
            <a:ext cx="22826536" cy="123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ġdida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fetħilna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ġewwa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velu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hu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ġisem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ladarba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dan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qassis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imqiegħed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72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111646"/>
            <a:ext cx="22826536" cy="123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fuq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familja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Alla,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ejjew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nersqu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b’qalb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sinċiera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sħiħa, bi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qlubna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mnaddfin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kuxjenza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ħażina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ġisem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tagħna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8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111646"/>
            <a:ext cx="22826536" cy="123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maħsul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b’ilma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safi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Inżommu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sħiħ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fl-istqarrija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qawwija tat-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għax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kelmtu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għamlilna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729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111646"/>
            <a:ext cx="22826536" cy="123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Naraw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kif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nistgħu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nħajru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xulxin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imħabba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għall-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għemil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ninqatgħux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laqgħat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kif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02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111646"/>
            <a:ext cx="22826536" cy="123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drawwa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jagħmlu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wħud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agħmlu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xulxin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dan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wisq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tagħmluh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taraw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qiegħed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joqrob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240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6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43810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nfittxu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’l wi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ċċ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ek,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755378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326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294</TotalTime>
  <Words>448</Words>
  <Application>Microsoft Office PowerPoint</Application>
  <PresentationFormat>Custom</PresentationFormat>
  <Paragraphs>70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Book Antiqua</vt:lpstr>
      <vt:lpstr>Calibri</vt:lpstr>
      <vt:lpstr>Lucida Sans</vt:lpstr>
      <vt:lpstr>Malta</vt:lpstr>
      <vt:lpstr>Times New Roman</vt:lpstr>
      <vt:lpstr>Wingdings</vt:lpstr>
      <vt:lpstr>Wingdings 2</vt:lpstr>
      <vt:lpstr>Wingdings 3</vt:lpstr>
      <vt:lpstr>Theme1</vt:lpstr>
      <vt:lpstr>Apex</vt:lpstr>
      <vt:lpstr>1_Default Design</vt:lpstr>
      <vt:lpstr>10_Default Design</vt:lpstr>
      <vt:lpstr>Theme2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37</cp:revision>
  <dcterms:created xsi:type="dcterms:W3CDTF">2008-12-28T11:50:57Z</dcterms:created>
  <dcterms:modified xsi:type="dcterms:W3CDTF">2023-01-05T13:57:43Z</dcterms:modified>
</cp:coreProperties>
</file>