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35"/>
  </p:notesMasterIdLst>
  <p:sldIdLst>
    <p:sldId id="277" r:id="rId3"/>
    <p:sldId id="258" r:id="rId4"/>
    <p:sldId id="269" r:id="rId5"/>
    <p:sldId id="268" r:id="rId6"/>
    <p:sldId id="297" r:id="rId7"/>
    <p:sldId id="266" r:id="rId8"/>
    <p:sldId id="294" r:id="rId9"/>
    <p:sldId id="278" r:id="rId10"/>
    <p:sldId id="279" r:id="rId11"/>
    <p:sldId id="256" r:id="rId12"/>
    <p:sldId id="298" r:id="rId13"/>
    <p:sldId id="280" r:id="rId14"/>
    <p:sldId id="272" r:id="rId15"/>
    <p:sldId id="281" r:id="rId16"/>
    <p:sldId id="271" r:id="rId17"/>
    <p:sldId id="299" r:id="rId18"/>
    <p:sldId id="282" r:id="rId19"/>
    <p:sldId id="270" r:id="rId20"/>
    <p:sldId id="288" r:id="rId21"/>
    <p:sldId id="290" r:id="rId22"/>
    <p:sldId id="607" r:id="rId23"/>
    <p:sldId id="284" r:id="rId24"/>
    <p:sldId id="608" r:id="rId25"/>
    <p:sldId id="285" r:id="rId26"/>
    <p:sldId id="264" r:id="rId27"/>
    <p:sldId id="275" r:id="rId28"/>
    <p:sldId id="300" r:id="rId29"/>
    <p:sldId id="274" r:id="rId30"/>
    <p:sldId id="301" r:id="rId31"/>
    <p:sldId id="293" r:id="rId32"/>
    <p:sldId id="287" r:id="rId33"/>
    <p:sldId id="286" r:id="rId34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02" y="83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1D6A1-DB20-448E-99A3-497AF2EFC0AE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1D010-4738-4DEB-8010-B25AC35C7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28B0C6-1080-45EF-BDF5-077296DACE73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0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5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5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2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1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0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6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4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1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46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4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8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2879228"/>
            <a:ext cx="23399750" cy="723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19.21-24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26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695" y="2560509"/>
            <a:ext cx="212423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min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ifaħħru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-belt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695" y="2560509"/>
            <a:ext cx="212423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isbaħ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il-għaxqa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-art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982" y="3563690"/>
            <a:ext cx="196689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Naħsbu, O Alla,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it-tjieba tiegħek</a:t>
            </a:r>
            <a:r>
              <a:rPr lang="mt-MT" sz="15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08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89287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Sijon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tramuntana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 l-belt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-sultan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il-kbir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fortizzi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sur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3902" y="3419674"/>
            <a:ext cx="196870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0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z="16000" b="1" dirty="0"/>
              <a:t>R:/ </a:t>
            </a:r>
            <a:r>
              <a:rPr lang="mt-MT" sz="16000" b="1" dirty="0"/>
              <a:t>Naħsbu, O Alla, </a:t>
            </a:r>
          </a:p>
          <a:p>
            <a:r>
              <a:rPr lang="mt-MT" sz="16000" b="1" dirty="0"/>
              <a:t>fuq it-tjieba tiegħek.</a:t>
            </a:r>
          </a:p>
        </p:txBody>
      </p:sp>
    </p:spTree>
    <p:extLst>
      <p:ext uri="{BB962C8B-B14F-4D97-AF65-F5344CB8AC3E}">
        <p14:creationId xmlns:p14="http://schemas.microsoft.com/office/powerpoint/2010/main" val="322332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60509"/>
            <a:ext cx="226825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smajna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rajna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f’belt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tal-eżerċti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301" y="2560509"/>
            <a:ext cx="2314914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-belt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jżommha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sħiħa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6348" y="3791615"/>
            <a:ext cx="196870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Naħsbu, O Alla,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it-tjieba tiegħek.</a:t>
            </a:r>
          </a:p>
        </p:txBody>
      </p:sp>
    </p:spTree>
    <p:extLst>
      <p:ext uri="{BB962C8B-B14F-4D97-AF65-F5344CB8AC3E}">
        <p14:creationId xmlns:p14="http://schemas.microsoft.com/office/powerpoint/2010/main" val="3490353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2560509"/>
            <a:ext cx="2268252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Naħsbu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tjieba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f’nofs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tempju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9829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ismek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l-art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jasal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mimlija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81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329402"/>
            <a:ext cx="226825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Ħuti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ntom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rsaqtux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nar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materjali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jħ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ġġeġ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tas-Sinaj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swi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dalm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riefnu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6348" y="3791615"/>
            <a:ext cx="196870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Naħsbu, O Alla,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it-tjieba tiegħek.</a:t>
            </a:r>
          </a:p>
        </p:txBody>
      </p:sp>
    </p:spTree>
    <p:extLst>
      <p:ext uri="{BB962C8B-B14F-4D97-AF65-F5344CB8AC3E}">
        <p14:creationId xmlns:p14="http://schemas.microsoft.com/office/powerpoint/2010/main" val="2287049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173439"/>
            <a:ext cx="22838996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98423" y="1329402"/>
            <a:ext cx="22002904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Is-Saltna ta’ Alla waslet,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 il-Mulej: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indmu u emmnu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fl-Evanġelju.</a:t>
            </a:r>
          </a:p>
        </p:txBody>
      </p:sp>
    </p:spTree>
    <p:extLst>
      <p:ext uri="{BB962C8B-B14F-4D97-AF65-F5344CB8AC3E}">
        <p14:creationId xmlns:p14="http://schemas.microsoft.com/office/powerpoint/2010/main" val="543835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5173439"/>
            <a:ext cx="22838996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8482"/>
            <a:ext cx="23399750" cy="9543023"/>
          </a:xfrm>
        </p:spPr>
        <p:txBody>
          <a:bodyPr>
            <a:norm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6, 7-13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01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9829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sejjaħ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jibgħathom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filwaqt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ispirti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ħżiena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61295"/>
            <a:ext cx="22610512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wissiehom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jieħdu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magħhom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għat-triq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ħlief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ħatar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ħobż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ħorġa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lanqas flus fi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ħżiemhom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3791615"/>
            <a:ext cx="22754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lbsu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qrieq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u ma jxiddux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żewġ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ilbiesi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6992"/>
            <a:ext cx="22898544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0" dirty="0">
                <a:latin typeface="Times New Roman" pitchFamily="18" charset="0"/>
                <a:cs typeface="Times New Roman" pitchFamily="18" charset="0"/>
              </a:rPr>
              <a:t>Qalilhom:</a:t>
            </a:r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“Fejn tidħlu f’xi dar,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ibqgħu fiha sa ma titilqu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jekk xi post ma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7" y="0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jilqagħkomx u ma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jisimgħukomx,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itilqu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farfru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trab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aqajkom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xhieda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kontrihom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dak id-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daqq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tromba u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ħoss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kliem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 dawk li kienu</a:t>
            </a:r>
            <a:r>
              <a:rPr lang="en-US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jisimgħuh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talbu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bil-ħerqa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jkellimhomx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329402"/>
            <a:ext cx="226825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Ħarġu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mela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jxandru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biex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jindmu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keċċew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bosta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xjaten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dilku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morda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biż-żejt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fejquhom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9244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161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66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Kienet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tal-biża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dehra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Mosè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nitriegħed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bil-biża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’.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mt-MT" sz="16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Imma intom ersaqtu lejn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il-muntanja ta’ Sijon</a:t>
            </a:r>
            <a:r>
              <a:rPr lang="en-US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il-belt ta’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ħaj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 hi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Ġerusalemm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tas-sema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ersaqtu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luf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anġli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f’ġemgħa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errieħa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107306"/>
            <a:ext cx="2282653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lejn il-ġemgħa tal-ulied ewlenin li isimhom hu miktub fis-sema; lejn Alla </a:t>
            </a:r>
          </a:p>
          <a:p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l-imħallef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kulħadd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erwieħ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tajba</a:t>
            </a:r>
            <a:endParaRPr lang="en-GB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603" y="35298"/>
            <a:ext cx="2282653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perfetti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Ġesù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medjatur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patt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ġdid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demm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imraxxax</a:t>
            </a:r>
            <a:endParaRPr lang="en-GB" sz="1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jitkell</a:t>
            </a:r>
            <a:r>
              <a:rPr lang="mt-MT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b’mod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aqwa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dak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16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 Abel.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0" y="3779714"/>
            <a:ext cx="233997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8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64096" y="755378"/>
            <a:ext cx="176358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58" y="4801249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Naħsbu, O Alla,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it-tjieba tiegħek.</a:t>
            </a:r>
          </a:p>
        </p:txBody>
      </p:sp>
    </p:spTree>
    <p:extLst>
      <p:ext uri="{BB962C8B-B14F-4D97-AF65-F5344CB8AC3E}">
        <p14:creationId xmlns:p14="http://schemas.microsoft.com/office/powerpoint/2010/main" val="170515792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496</Words>
  <Application>Microsoft Office PowerPoint</Application>
  <PresentationFormat>Custom</PresentationFormat>
  <Paragraphs>80</Paragraphs>
  <Slides>32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40</cp:revision>
  <dcterms:created xsi:type="dcterms:W3CDTF">2008-12-28T11:50:57Z</dcterms:created>
  <dcterms:modified xsi:type="dcterms:W3CDTF">2023-01-23T05:15:04Z</dcterms:modified>
</cp:coreProperties>
</file>