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</p:sldMasterIdLst>
  <p:notesMasterIdLst>
    <p:notesMasterId r:id="rId38"/>
  </p:notesMasterIdLst>
  <p:sldIdLst>
    <p:sldId id="280" r:id="rId3"/>
    <p:sldId id="258" r:id="rId4"/>
    <p:sldId id="273" r:id="rId5"/>
    <p:sldId id="272" r:id="rId6"/>
    <p:sldId id="305" r:id="rId7"/>
    <p:sldId id="271" r:id="rId8"/>
    <p:sldId id="291" r:id="rId9"/>
    <p:sldId id="270" r:id="rId10"/>
    <p:sldId id="268" r:id="rId11"/>
    <p:sldId id="267" r:id="rId12"/>
    <p:sldId id="304" r:id="rId13"/>
    <p:sldId id="306" r:id="rId14"/>
    <p:sldId id="292" r:id="rId15"/>
    <p:sldId id="293" r:id="rId16"/>
    <p:sldId id="294" r:id="rId17"/>
    <p:sldId id="256" r:id="rId18"/>
    <p:sldId id="286" r:id="rId19"/>
    <p:sldId id="283" r:id="rId20"/>
    <p:sldId id="275" r:id="rId21"/>
    <p:sldId id="296" r:id="rId22"/>
    <p:sldId id="295" r:id="rId23"/>
    <p:sldId id="274" r:id="rId24"/>
    <p:sldId id="297" r:id="rId25"/>
    <p:sldId id="298" r:id="rId26"/>
    <p:sldId id="302" r:id="rId27"/>
    <p:sldId id="287" r:id="rId28"/>
    <p:sldId id="303" r:id="rId29"/>
    <p:sldId id="288" r:id="rId30"/>
    <p:sldId id="264" r:id="rId31"/>
    <p:sldId id="278" r:id="rId32"/>
    <p:sldId id="277" r:id="rId33"/>
    <p:sldId id="301" r:id="rId34"/>
    <p:sldId id="307" r:id="rId35"/>
    <p:sldId id="289" r:id="rId36"/>
    <p:sldId id="290" r:id="rId37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08" y="112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BEAF1-A328-4258-8502-6DC6FF40376E}" type="datetimeFigureOut">
              <a:rPr lang="mt-MT" smtClean="0"/>
              <a:pPr/>
              <a:t>01/01/2023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9C7C-90CF-41B9-9452-D884C5E44DD7}" type="slidenum">
              <a:rPr lang="mt-MT" smtClean="0"/>
              <a:pPr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34189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8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77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3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39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01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55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84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19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7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88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05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99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1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5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1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9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7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0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4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0" y="3056721"/>
            <a:ext cx="233997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US" sz="1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mill-I</a:t>
            </a:r>
            <a:r>
              <a:rPr lang="en-GB" sz="1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ttra</a:t>
            </a:r>
            <a:r>
              <a:rPr lang="en-GB" sz="1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lil-Lhud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8, 6-13</a:t>
            </a:r>
            <a:endParaRPr lang="en-GB" sz="1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59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jgħallmux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aktar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wieħed lil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sieħbu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wieħed lil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ħuh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billi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Agħraf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-Mulej’,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2561303"/>
            <a:ext cx="2228865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ilkoll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jagħrfuni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miż-żgħir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nett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sal-kbir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nett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fosthom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330196"/>
            <a:ext cx="222886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nħenn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għalihom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ħażen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fi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dnubiethom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niftakarx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iżjed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8896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Meta </a:t>
            </a:r>
            <a:r>
              <a:rPr lang="en-GB" sz="16000" dirty="0" err="1">
                <a:latin typeface="Times New Roman" panose="02020603050405020304" pitchFamily="18" charset="0"/>
              </a:rPr>
              <a:t>tkellem</a:t>
            </a:r>
            <a:r>
              <a:rPr lang="en-GB" sz="16000" dirty="0">
                <a:latin typeface="Times New Roman" panose="02020603050405020304" pitchFamily="18" charset="0"/>
              </a:rPr>
              <a:t> minn 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‘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ġdid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wera</a:t>
            </a:r>
            <a:r>
              <a:rPr lang="en-GB" sz="16000" dirty="0">
                <a:latin typeface="Times New Roman" panose="02020603050405020304" pitchFamily="18" charset="0"/>
              </a:rPr>
              <a:t> li dak ta’ </a:t>
            </a:r>
            <a:r>
              <a:rPr lang="en-GB" sz="16000" dirty="0" err="1">
                <a:latin typeface="Times New Roman" panose="02020603050405020304" pitchFamily="18" charset="0"/>
              </a:rPr>
              <a:t>qabel</a:t>
            </a:r>
            <a:r>
              <a:rPr lang="en-GB" sz="16000" dirty="0">
                <a:latin typeface="Times New Roman" panose="02020603050405020304" pitchFamily="18" charset="0"/>
              </a:rPr>
              <a:t> kien </a:t>
            </a:r>
            <a:r>
              <a:rPr lang="en-GB" sz="16000" dirty="0" err="1">
                <a:latin typeface="Times New Roman" panose="02020603050405020304" pitchFamily="18" charset="0"/>
              </a:rPr>
              <a:t>qadim</a:t>
            </a:r>
            <a:r>
              <a:rPr lang="en-GB" sz="16000" dirty="0">
                <a:latin typeface="Times New Roman" panose="02020603050405020304" pitchFamily="18" charset="0"/>
              </a:rPr>
              <a:t>. Issa dak li </a:t>
            </a:r>
            <a:r>
              <a:rPr lang="en-GB" sz="16000" dirty="0" err="1">
                <a:latin typeface="Times New Roman" panose="02020603050405020304" pitchFamily="18" charset="0"/>
              </a:rPr>
              <a:t>jiqdiem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latin typeface="Times New Roman" panose="02020603050405020304" pitchFamily="18" charset="0"/>
              </a:rPr>
              <a:t>jixjieħ</a:t>
            </a:r>
            <a:r>
              <a:rPr lang="en-GB" sz="16000" dirty="0">
                <a:latin typeface="Times New Roman" panose="02020603050405020304" pitchFamily="18" charset="0"/>
              </a:rPr>
              <a:t> ikun </a:t>
            </a:r>
            <a:r>
              <a:rPr lang="en-GB" sz="16000" dirty="0" err="1">
                <a:latin typeface="Times New Roman" panose="02020603050405020304" pitchFamily="18" charset="0"/>
              </a:rPr>
              <a:t>wasal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jispiċċa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5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51722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99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15818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u l-fedeltà jiltaqgħu.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633" y="971402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9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623" y="1329402"/>
            <a:ext cx="2253850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Uri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tjieba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agħtina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704" y="161295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Qrib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tassew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hi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dawk li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jibżgħu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biex jgħammar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sebħ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f’artna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877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51722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u l-fedeltà jiltaqgħu.</a:t>
            </a:r>
          </a:p>
        </p:txBody>
      </p:sp>
    </p:spTree>
    <p:extLst>
      <p:ext uri="{BB962C8B-B14F-4D97-AF65-F5344CB8AC3E}">
        <p14:creationId xmlns:p14="http://schemas.microsoft.com/office/powerpoint/2010/main" val="77941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675" y="1329402"/>
            <a:ext cx="216024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tjieba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jiltaqgħu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ustizzja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jitbewsu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423" y="107306"/>
            <a:ext cx="2178859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dirty="0">
                <a:latin typeface="Times New Roman" panose="02020603050405020304" pitchFamily="18" charset="0"/>
              </a:rPr>
              <a:t>Ħuti, il-</a:t>
            </a:r>
            <a:r>
              <a:rPr lang="en-GB" sz="16000" dirty="0" err="1">
                <a:latin typeface="Times New Roman" panose="02020603050405020304" pitchFamily="18" charset="0"/>
              </a:rPr>
              <a:t>ministeru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kiseb</a:t>
            </a:r>
            <a:r>
              <a:rPr lang="en-GB" sz="16000" dirty="0">
                <a:latin typeface="Times New Roman" panose="02020603050405020304" pitchFamily="18" charset="0"/>
              </a:rPr>
              <a:t> Kristu hu </a:t>
            </a:r>
            <a:r>
              <a:rPr lang="en-GB" sz="16000" dirty="0" err="1">
                <a:latin typeface="Times New Roman" panose="02020603050405020304" pitchFamily="18" charset="0"/>
              </a:rPr>
              <a:t>dawshekk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 minn dak tal-</a:t>
            </a:r>
            <a:r>
              <a:rPr lang="en-GB" sz="16000" dirty="0" err="1">
                <a:latin typeface="Times New Roman" panose="02020603050405020304" pitchFamily="18" charset="0"/>
              </a:rPr>
              <a:t>imgħoddi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daqs</a:t>
            </a:r>
            <a:r>
              <a:rPr lang="en-GB" sz="16000" dirty="0">
                <a:latin typeface="Times New Roman" panose="02020603050405020304" pitchFamily="18" charset="0"/>
              </a:rPr>
              <a:t> kemm aħjar hu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huwa</a:t>
            </a:r>
            <a:r>
              <a:rPr lang="en-GB" sz="16000" dirty="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691" y="1331442"/>
            <a:ext cx="2131436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mill-art</a:t>
            </a: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tinbet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ustizzja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mis-sema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tixref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065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51722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u l-fedeltà jiltaqgħu.</a:t>
            </a:r>
          </a:p>
        </p:txBody>
      </p:sp>
    </p:spTree>
    <p:extLst>
      <p:ext uri="{BB962C8B-B14F-4D97-AF65-F5344CB8AC3E}">
        <p14:creationId xmlns:p14="http://schemas.microsoft.com/office/powerpoint/2010/main" val="61924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835" y="2561303"/>
            <a:ext cx="187220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ukoll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jagħti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ġid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artna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frott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tagħha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835" y="1329402"/>
            <a:ext cx="1872208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ustizzja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timxi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passi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84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51722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u l-fedeltà jiltaqgħu.</a:t>
            </a:r>
          </a:p>
        </p:txBody>
      </p:sp>
    </p:spTree>
    <p:extLst>
      <p:ext uri="{BB962C8B-B14F-4D97-AF65-F5344CB8AC3E}">
        <p14:creationId xmlns:p14="http://schemas.microsoft.com/office/powerpoint/2010/main" val="4157504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94619" y="107306"/>
            <a:ext cx="22610512" cy="1240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kien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ħabbeb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il-ħolqien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nnifsu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permezz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Kristu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b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fdalna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ministeru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din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il-ħbiberija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957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267535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skont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3, 13-19</a:t>
            </a: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68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F’dak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iż-żmien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Ġesù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tela</a:t>
            </a:r>
            <a:r>
              <a:rPr lang="en-GB" sz="16000" dirty="0"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latin typeface="Times New Roman" panose="02020603050405020304" pitchFamily="18" charset="0"/>
              </a:rPr>
              <a:t>fuq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għolja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sejjaħ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lejh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dawk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ried</a:t>
            </a:r>
            <a:r>
              <a:rPr lang="en-GB" sz="16000" dirty="0">
                <a:latin typeface="Times New Roman" panose="02020603050405020304" pitchFamily="18" charset="0"/>
              </a:rPr>
              <a:t>. Huma </a:t>
            </a:r>
            <a:r>
              <a:rPr lang="en-GB" sz="16000" dirty="0" err="1">
                <a:latin typeface="Times New Roman" panose="02020603050405020304" pitchFamily="18" charset="0"/>
              </a:rPr>
              <a:t>resqu</a:t>
            </a:r>
            <a:r>
              <a:rPr lang="en-GB" sz="16000" dirty="0">
                <a:latin typeface="Times New Roman" panose="02020603050405020304" pitchFamily="18" charset="0"/>
              </a:rPr>
              <a:t> lejh, u </a:t>
            </a:r>
            <a:r>
              <a:rPr lang="en-GB" sz="16000" dirty="0" err="1">
                <a:latin typeface="Times New Roman" panose="02020603050405020304" pitchFamily="18" charset="0"/>
              </a:rPr>
              <a:t>għażel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tnax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semmiehom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appostli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36009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medjatur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għaliex</a:t>
            </a:r>
            <a:r>
              <a:rPr lang="en-GB" sz="16000" dirty="0">
                <a:latin typeface="Times New Roman" panose="02020603050405020304" pitchFamily="18" charset="0"/>
              </a:rPr>
              <a:t> hu 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mibni</a:t>
            </a:r>
            <a:r>
              <a:rPr lang="en-GB" sz="16000" dirty="0">
                <a:latin typeface="Times New Roman" panose="02020603050405020304" pitchFamily="18" charset="0"/>
              </a:rPr>
              <a:t> fuq </a:t>
            </a:r>
            <a:r>
              <a:rPr lang="en-GB" sz="16000" dirty="0" err="1">
                <a:latin typeface="Times New Roman" panose="02020603050405020304" pitchFamily="18" charset="0"/>
              </a:rPr>
              <a:t>wegħdiet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. Għax </a:t>
            </a:r>
            <a:r>
              <a:rPr lang="en-GB" sz="16000" dirty="0" err="1">
                <a:latin typeface="Times New Roman" panose="02020603050405020304" pitchFamily="18" charset="0"/>
              </a:rPr>
              <a:t>kieku</a:t>
            </a:r>
            <a:r>
              <a:rPr lang="en-GB" sz="16000" dirty="0">
                <a:latin typeface="Times New Roman" panose="02020603050405020304" pitchFamily="18" charset="0"/>
              </a:rPr>
              <a:t> dak l-</a:t>
            </a:r>
            <a:r>
              <a:rPr lang="en-GB" sz="16000" dirty="0" err="1">
                <a:latin typeface="Times New Roman" panose="02020603050405020304" pitchFamily="18" charset="0"/>
              </a:rPr>
              <a:t>ewwel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kien </a:t>
            </a:r>
            <a:r>
              <a:rPr lang="en-GB" sz="16000" dirty="0" err="1">
                <a:latin typeface="Times New Roman" panose="02020603050405020304" pitchFamily="18" charset="0"/>
              </a:rPr>
              <a:t>perfett</a:t>
            </a:r>
            <a:r>
              <a:rPr lang="en-GB" sz="16000" dirty="0">
                <a:latin typeface="Times New Roman" panose="02020603050405020304" pitchFamily="18" charset="0"/>
              </a:rPr>
              <a:t>, ma </a:t>
            </a:r>
            <a:r>
              <a:rPr lang="en-GB" sz="16000" dirty="0" err="1">
                <a:latin typeface="Times New Roman" panose="02020603050405020304" pitchFamily="18" charset="0"/>
              </a:rPr>
              <a:t>kienx</a:t>
            </a:r>
            <a:r>
              <a:rPr lang="en-GB" sz="16000" dirty="0">
                <a:latin typeface="Times New Roman" panose="02020603050405020304" pitchFamily="18" charset="0"/>
              </a:rPr>
              <a:t> ikun hemm </a:t>
            </a:r>
            <a:r>
              <a:rPr lang="en-GB" sz="16000" dirty="0" err="1">
                <a:latin typeface="Times New Roman" panose="02020603050405020304" pitchFamily="18" charset="0"/>
              </a:rPr>
              <a:t>għalfejn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43153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biex </a:t>
            </a:r>
            <a:r>
              <a:rPr lang="en-GB" sz="16000" dirty="0" err="1">
                <a:latin typeface="Times New Roman" panose="02020603050405020304" pitchFamily="18" charset="0"/>
              </a:rPr>
              <a:t>jibqgħu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miegħu</a:t>
            </a:r>
            <a:r>
              <a:rPr lang="en-GB" sz="16000" dirty="0">
                <a:latin typeface="Times New Roman" panose="02020603050405020304" pitchFamily="18" charset="0"/>
              </a:rPr>
              <a:t>, u biex </a:t>
            </a:r>
            <a:r>
              <a:rPr lang="en-GB" sz="16000" dirty="0" err="1">
                <a:latin typeface="Times New Roman" panose="02020603050405020304" pitchFamily="18" charset="0"/>
              </a:rPr>
              <a:t>jibgħathom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jippritkaw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jkollhom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is-</a:t>
            </a:r>
            <a:r>
              <a:rPr lang="en-GB" sz="16000" dirty="0" err="1">
                <a:latin typeface="Times New Roman" panose="02020603050405020304" pitchFamily="18" charset="0"/>
              </a:rPr>
              <a:t>setgħa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jkeċċu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x-</a:t>
            </a:r>
            <a:r>
              <a:rPr lang="en-GB" sz="16000" dirty="0" err="1">
                <a:latin typeface="Times New Roman" panose="02020603050405020304" pitchFamily="18" charset="0"/>
              </a:rPr>
              <a:t>xjaten</a:t>
            </a:r>
            <a:r>
              <a:rPr lang="en-GB" sz="16000" dirty="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Għażel</a:t>
            </a:r>
            <a:r>
              <a:rPr lang="en-GB" sz="16000" dirty="0">
                <a:latin typeface="Times New Roman" panose="02020603050405020304" pitchFamily="18" charset="0"/>
              </a:rPr>
              <a:t> mela t-</a:t>
            </a:r>
            <a:r>
              <a:rPr lang="en-GB" sz="16000" dirty="0" err="1">
                <a:latin typeface="Times New Roman" panose="02020603050405020304" pitchFamily="18" charset="0"/>
              </a:rPr>
              <a:t>Tnax</a:t>
            </a:r>
            <a:r>
              <a:rPr lang="en-GB" sz="16000" dirty="0">
                <a:latin typeface="Times New Roman" panose="02020603050405020304" pitchFamily="18" charset="0"/>
              </a:rPr>
              <a:t>: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Xmun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tah</a:t>
            </a:r>
            <a:r>
              <a:rPr lang="en-GB" sz="16000" dirty="0">
                <a:latin typeface="Times New Roman" panose="02020603050405020304" pitchFamily="18" charset="0"/>
              </a:rPr>
              <a:t> ukoll l-</a:t>
            </a:r>
            <a:r>
              <a:rPr lang="en-GB" sz="16000" dirty="0" err="1">
                <a:latin typeface="Times New Roman" panose="02020603050405020304" pitchFamily="18" charset="0"/>
              </a:rPr>
              <a:t>isem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ta’ Pietru, u </a:t>
            </a:r>
            <a:r>
              <a:rPr lang="en-GB" sz="16000" dirty="0" err="1">
                <a:latin typeface="Times New Roman" panose="02020603050405020304" pitchFamily="18" charset="0"/>
              </a:rPr>
              <a:t>Ġakbu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Żebedew</a:t>
            </a:r>
            <a:r>
              <a:rPr lang="en-GB" sz="16000" dirty="0">
                <a:latin typeface="Times New Roman" panose="02020603050405020304" pitchFamily="18" charset="0"/>
              </a:rPr>
              <a:t>, u Ġwanni, </a:t>
            </a:r>
            <a:r>
              <a:rPr lang="en-GB" sz="16000" dirty="0" err="1">
                <a:latin typeface="Times New Roman" panose="02020603050405020304" pitchFamily="18" charset="0"/>
              </a:rPr>
              <a:t>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Ġakbu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tahom</a:t>
            </a:r>
            <a:r>
              <a:rPr lang="en-GB" sz="16000" dirty="0">
                <a:latin typeface="Times New Roman" panose="02020603050405020304" pitchFamily="18" charset="0"/>
              </a:rPr>
              <a:t> ukoll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isem</a:t>
            </a:r>
            <a:r>
              <a:rPr lang="en-GB" sz="16000" dirty="0">
                <a:latin typeface="Times New Roman" panose="02020603050405020304" pitchFamily="18" charset="0"/>
              </a:rPr>
              <a:t> ta’ Boanerges, </a:t>
            </a:r>
            <a:r>
              <a:rPr lang="en-GB" sz="16000" dirty="0" err="1">
                <a:latin typeface="Times New Roman" panose="02020603050405020304" pitchFamily="18" charset="0"/>
              </a:rPr>
              <a:t>jiġifieri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wlied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ir-ragħad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latin typeface="Times New Roman" panose="02020603050405020304" pitchFamily="18" charset="0"/>
              </a:rPr>
              <a:t>Indrì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Filippu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Bartilmew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Mattew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Tumas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Ġakbu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Alfew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6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2561303"/>
            <a:ext cx="221457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latin typeface="Times New Roman" panose="02020603050405020304" pitchFamily="18" charset="0"/>
              </a:rPr>
              <a:t>Taddew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Xmun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latin typeface="Times New Roman" panose="02020603050405020304" pitchFamily="18" charset="0"/>
              </a:rPr>
              <a:t>Kanani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Ġuda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Iskarjota</a:t>
            </a:r>
            <a:r>
              <a:rPr lang="en-GB" sz="16000" dirty="0">
                <a:latin typeface="Times New Roman" panose="02020603050405020304" pitchFamily="18" charset="0"/>
              </a:rPr>
              <a:t>, dak li </a:t>
            </a:r>
            <a:r>
              <a:rPr lang="en-GB" sz="16000" dirty="0" err="1">
                <a:latin typeface="Times New Roman" panose="02020603050405020304" pitchFamily="18" charset="0"/>
              </a:rPr>
              <a:t>ttradieh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32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871891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Tifħir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19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7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2561303"/>
            <a:ext cx="2228865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jagħmel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ieħor </a:t>
            </a:r>
            <a:r>
              <a:rPr lang="en-GB" sz="16000" dirty="0" err="1">
                <a:latin typeface="Times New Roman" panose="02020603050405020304" pitchFamily="18" charset="0"/>
              </a:rPr>
              <a:t>floku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Imma Alla, għax sab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x’ </a:t>
            </a:r>
            <a:r>
              <a:rPr lang="en-GB" sz="16000" dirty="0" err="1">
                <a:latin typeface="Times New Roman" panose="02020603050405020304" pitchFamily="18" charset="0"/>
              </a:rPr>
              <a:t>iċanfar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fihom</a:t>
            </a:r>
            <a:r>
              <a:rPr lang="en-GB" sz="16000" dirty="0">
                <a:latin typeface="Times New Roman" panose="02020603050405020304" pitchFamily="18" charset="0"/>
              </a:rPr>
              <a:t>, qalilhom: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“Ara,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wasal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iż-żmien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 il-Mulej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ġdid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mad-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mad-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Ġuda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945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bħall-patt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għamilt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missirijiethom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meta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qbadthom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noħroġhom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mill-art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Eġittu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ladarba huma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baqgħux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iżommu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ukoll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tlaqthom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 il-Mulej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 hu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0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330196"/>
            <a:ext cx="222886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mad-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wara dawk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 il-Mulej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Inqiegħed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liġijiet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330196"/>
            <a:ext cx="222886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f’moħħhom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f’qalbhom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niktibhom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nkun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Alla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huma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538</Words>
  <Application>Microsoft Office PowerPoint</Application>
  <PresentationFormat>Custom</PresentationFormat>
  <Paragraphs>71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14_Default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42</cp:revision>
  <dcterms:created xsi:type="dcterms:W3CDTF">2008-12-28T11:50:57Z</dcterms:created>
  <dcterms:modified xsi:type="dcterms:W3CDTF">2023-01-01T15:51:34Z</dcterms:modified>
</cp:coreProperties>
</file>