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</p:sldMasterIdLst>
  <p:notesMasterIdLst>
    <p:notesMasterId r:id="rId41"/>
  </p:notesMasterIdLst>
  <p:sldIdLst>
    <p:sldId id="279" r:id="rId3"/>
    <p:sldId id="258" r:id="rId4"/>
    <p:sldId id="308" r:id="rId5"/>
    <p:sldId id="309" r:id="rId6"/>
    <p:sldId id="310" r:id="rId7"/>
    <p:sldId id="311" r:id="rId8"/>
    <p:sldId id="312" r:id="rId9"/>
    <p:sldId id="313" r:id="rId10"/>
    <p:sldId id="293" r:id="rId11"/>
    <p:sldId id="294" r:id="rId12"/>
    <p:sldId id="256" r:id="rId13"/>
    <p:sldId id="283" r:id="rId14"/>
    <p:sldId id="282" r:id="rId15"/>
    <p:sldId id="273" r:id="rId16"/>
    <p:sldId id="305" r:id="rId17"/>
    <p:sldId id="295" r:id="rId18"/>
    <p:sldId id="272" r:id="rId19"/>
    <p:sldId id="296" r:id="rId20"/>
    <p:sldId id="297" r:id="rId21"/>
    <p:sldId id="271" r:id="rId22"/>
    <p:sldId id="291" r:id="rId23"/>
    <p:sldId id="298" r:id="rId24"/>
    <p:sldId id="607" r:id="rId25"/>
    <p:sldId id="287" r:id="rId26"/>
    <p:sldId id="608" r:id="rId27"/>
    <p:sldId id="288" r:id="rId28"/>
    <p:sldId id="264" r:id="rId29"/>
    <p:sldId id="609" r:id="rId30"/>
    <p:sldId id="610" r:id="rId31"/>
    <p:sldId id="611" r:id="rId32"/>
    <p:sldId id="612" r:id="rId33"/>
    <p:sldId id="613" r:id="rId34"/>
    <p:sldId id="614" r:id="rId35"/>
    <p:sldId id="615" r:id="rId36"/>
    <p:sldId id="617" r:id="rId37"/>
    <p:sldId id="618" r:id="rId38"/>
    <p:sldId id="290" r:id="rId39"/>
    <p:sldId id="289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14" y="99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73466-1296-4D8C-AAE2-2F516330B436}" type="datetimeFigureOut">
              <a:rPr lang="mt-MT" smtClean="0"/>
              <a:pPr/>
              <a:t>05/01/2023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588F-5541-4297-AD80-34DE0EFBA59F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1141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5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1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5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7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2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88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5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1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6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2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4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4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5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eaLnBrk="1" fontAlgn="base" hangingPunct="1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1" fontAlgn="base" hangingPunct="1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1" fontAlgn="base" hangingPunct="1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1" fontAlgn="base" hangingPunct="1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1" fontAlgn="base" hangingPunct="1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eaLnBrk="1" fontAlgn="base" hangingPunct="1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059634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10, 32-39</a:t>
            </a:r>
          </a:p>
        </p:txBody>
      </p:sp>
    </p:spTree>
    <p:extLst>
      <p:ext uri="{BB962C8B-B14F-4D97-AF65-F5344CB8AC3E}">
        <p14:creationId xmlns:p14="http://schemas.microsoft.com/office/powerpoint/2010/main" val="246311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643810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</a:t>
            </a:r>
          </a:p>
          <a:p>
            <a:pPr lvl="0"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 mill-Mulej.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111541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9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99371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għammar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fl-art,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b’moħħok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mistrieħ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1442"/>
            <a:ext cx="2232248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qiegħed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il-għaxqa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jagħtik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tixtieq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3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83631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 mill-Mulej.</a:t>
            </a:r>
          </a:p>
        </p:txBody>
      </p:sp>
    </p:spTree>
    <p:extLst>
      <p:ext uri="{BB962C8B-B14F-4D97-AF65-F5344CB8AC3E}">
        <p14:creationId xmlns:p14="http://schemas.microsoft.com/office/powerpoint/2010/main" val="212632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7363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Erħi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juri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bħad-dawl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d-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dritt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nofsinhar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83631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 mill-Mulej.</a:t>
            </a:r>
          </a:p>
        </p:txBody>
      </p:sp>
    </p:spTree>
    <p:extLst>
      <p:ext uri="{BB962C8B-B14F-4D97-AF65-F5344CB8AC3E}">
        <p14:creationId xmlns:p14="http://schemas.microsoft.com/office/powerpoint/2010/main" val="33030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49" y="133144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isaħħaħ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il-mixi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tal-bniedem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iwettqu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jitgħaxxaq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triqtu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59434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jmurx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-art,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iżommlu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7519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83631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 mill-Mulej.</a:t>
            </a:r>
          </a:p>
        </p:txBody>
      </p:sp>
    </p:spTree>
    <p:extLst>
      <p:ext uri="{BB962C8B-B14F-4D97-AF65-F5344CB8AC3E}">
        <p14:creationId xmlns:p14="http://schemas.microsoft.com/office/powerpoint/2010/main" val="51259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Ħuti,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ftakru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f’dawk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lanqas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biss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ilħaqtu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ddawwaltu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bit-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tagħlim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li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ġarrabtux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sabar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taqbida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ħarxa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1442"/>
            <a:ext cx="223944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salvazzjoni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il-għawġ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9402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jgħinhom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jeħlishom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isalvhom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jistekennu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39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83631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Is-salvazzjoni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tal-ġusti mill-Mulej.</a:t>
            </a:r>
          </a:p>
        </p:txBody>
      </p:sp>
    </p:spTree>
    <p:extLst>
      <p:ext uri="{BB962C8B-B14F-4D97-AF65-F5344CB8AC3E}">
        <p14:creationId xmlns:p14="http://schemas.microsoft.com/office/powerpoint/2010/main" val="425087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22611" y="89287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Missier,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 is-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l-art, għax inti dawn il-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wejje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tas-Saltna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wrejthom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kejknin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267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35498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4, 26-34.</a:t>
            </a:r>
          </a:p>
          <a:p>
            <a:pPr algn="ctr"/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6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lill-folla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Alla hi bħal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ikun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iż-żerriegħa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Rieqed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imqajjem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billejl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binhar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iż-żerriegħa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tinbet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tikber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kif. L-art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nfisha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5450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sbula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qamħ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fis-sbula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meta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bidwi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jmidd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20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Lil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minnhom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spettaklu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tagħjir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ħbit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quddiem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minnkom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jaqsmu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xorti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06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2560509"/>
            <a:ext cx="22826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minġel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għax ikun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żmien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ħsad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110553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sejrin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inqabbluha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Alla,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b’liema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parabbola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nfissruha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2098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Qisha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żerriegħa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mustarda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din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tinżara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ħamrija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hi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iċken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iż-żrieragħ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fuq l-art; </a:t>
            </a:r>
          </a:p>
        </p:txBody>
      </p:sp>
    </p:spTree>
    <p:extLst>
      <p:ext uri="{BB962C8B-B14F-4D97-AF65-F5344CB8AC3E}">
        <p14:creationId xmlns:p14="http://schemas.microsoft.com/office/powerpoint/2010/main" val="3350173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30196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wara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tinżara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tikber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ssir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akbar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waħda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ħxejjex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toħroġ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friegħi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wesgħin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0609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60509"/>
            <a:ext cx="2337516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 li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għasafar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jkunu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jistgħu jistkennu għad-dell tagħha”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10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B’ħafna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parabboli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bħal dawn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ixandrilhom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kif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jistgħu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jifhmuha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huma,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mingħajr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parabbola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kienx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4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ikellimhom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imma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lid-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meta kien ikun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ifissrilhom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81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08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ta’ dawk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ruħhom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f’dawn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provi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intom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ħadtu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sehem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tbatijiet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priġunieri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fraħtu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serqulkom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6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ġidkom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tafu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għandkom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akbar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spc="-300" dirty="0" err="1">
                <a:latin typeface="Times New Roman" pitchFamily="18" charset="0"/>
                <a:cs typeface="Times New Roman" pitchFamily="18" charset="0"/>
              </a:rPr>
              <a:t>jibqa</a:t>
            </a:r>
            <a:r>
              <a:rPr lang="en-GB" sz="16000" spc="-3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għal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Tarmux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mela,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fiduċja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tagħkom, għax din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iġġib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ħlas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41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teħtieġu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sabar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tagħmlu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r-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ta’ Alla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tiksbu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dak li hu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wiegħed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ieħor,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ħafna, u</a:t>
            </a:r>
          </a:p>
        </p:txBody>
      </p:sp>
    </p:spTree>
    <p:extLst>
      <p:ext uri="{BB962C8B-B14F-4D97-AF65-F5344CB8AC3E}">
        <p14:creationId xmlns:p14="http://schemas.microsoft.com/office/powerpoint/2010/main" val="28352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dak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jdumx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ġust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tiegħi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jgħix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bil-fidi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imma jekk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jerġa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lura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nitgħaxxaqx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bih. </a:t>
            </a:r>
          </a:p>
        </p:txBody>
      </p:sp>
    </p:spTree>
    <p:extLst>
      <p:ext uri="{BB962C8B-B14F-4D97-AF65-F5344CB8AC3E}">
        <p14:creationId xmlns:p14="http://schemas.microsoft.com/office/powerpoint/2010/main" val="131039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1329402"/>
            <a:ext cx="2282653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Iżda aħna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m’aħniex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minn dawk li jerġgħu lura,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nintilfu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aħna minn dawk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jemmnu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biex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insalvaw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65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7552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32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546</Words>
  <Application>Microsoft Office PowerPoint</Application>
  <PresentationFormat>Custom</PresentationFormat>
  <Paragraphs>87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Theme2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32</cp:revision>
  <dcterms:created xsi:type="dcterms:W3CDTF">2008-12-28T11:50:57Z</dcterms:created>
  <dcterms:modified xsi:type="dcterms:W3CDTF">2023-01-05T14:07:43Z</dcterms:modified>
</cp:coreProperties>
</file>