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0"/>
  </p:notesMasterIdLst>
  <p:sldIdLst>
    <p:sldId id="285" r:id="rId3"/>
    <p:sldId id="258" r:id="rId4"/>
    <p:sldId id="270" r:id="rId5"/>
    <p:sldId id="269" r:id="rId6"/>
    <p:sldId id="307" r:id="rId7"/>
    <p:sldId id="267" r:id="rId8"/>
    <p:sldId id="609" r:id="rId9"/>
    <p:sldId id="266" r:id="rId10"/>
    <p:sldId id="308" r:id="rId11"/>
    <p:sldId id="296" r:id="rId12"/>
    <p:sldId id="286" r:id="rId13"/>
    <p:sldId id="297" r:id="rId14"/>
    <p:sldId id="256" r:id="rId15"/>
    <p:sldId id="309" r:id="rId16"/>
    <p:sldId id="288" r:id="rId17"/>
    <p:sldId id="273" r:id="rId18"/>
    <p:sldId id="310" r:id="rId19"/>
    <p:sldId id="298" r:id="rId20"/>
    <p:sldId id="272" r:id="rId21"/>
    <p:sldId id="311" r:id="rId22"/>
    <p:sldId id="299" r:id="rId23"/>
    <p:sldId id="271" r:id="rId24"/>
    <p:sldId id="312" r:id="rId25"/>
    <p:sldId id="300" r:id="rId26"/>
    <p:sldId id="607" r:id="rId27"/>
    <p:sldId id="292" r:id="rId28"/>
    <p:sldId id="608" r:id="rId29"/>
    <p:sldId id="293" r:id="rId30"/>
    <p:sldId id="264" r:id="rId31"/>
    <p:sldId id="284" r:id="rId32"/>
    <p:sldId id="283" r:id="rId33"/>
    <p:sldId id="282" r:id="rId34"/>
    <p:sldId id="313" r:id="rId35"/>
    <p:sldId id="281" r:id="rId36"/>
    <p:sldId id="280" r:id="rId37"/>
    <p:sldId id="314" r:id="rId38"/>
    <p:sldId id="279" r:id="rId39"/>
    <p:sldId id="278" r:id="rId40"/>
    <p:sldId id="277" r:id="rId41"/>
    <p:sldId id="276" r:id="rId42"/>
    <p:sldId id="315" r:id="rId43"/>
    <p:sldId id="275" r:id="rId44"/>
    <p:sldId id="316" r:id="rId45"/>
    <p:sldId id="274" r:id="rId46"/>
    <p:sldId id="317" r:id="rId47"/>
    <p:sldId id="295" r:id="rId48"/>
    <p:sldId id="294" r:id="rId49"/>
  </p:sldIdLst>
  <p:sldSz cx="23399750" cy="12599988"/>
  <p:notesSz cx="6858000" cy="9144000"/>
  <p:defaultTextStyle>
    <a:defPPr>
      <a:defRPr lang="en-US"/>
    </a:defPPr>
    <a:lvl1pPr marL="0" algn="l" defTabSz="1995404" rtl="0" eaLnBrk="1" latinLnBrk="0" hangingPunct="1">
      <a:defRPr sz="3928" kern="1200">
        <a:solidFill>
          <a:schemeClr val="tx1"/>
        </a:solidFill>
        <a:latin typeface="+mn-lt"/>
        <a:ea typeface="+mn-ea"/>
        <a:cs typeface="+mn-cs"/>
      </a:defRPr>
    </a:lvl1pPr>
    <a:lvl2pPr marL="997702" algn="l" defTabSz="1995404" rtl="0" eaLnBrk="1" latinLnBrk="0" hangingPunct="1">
      <a:defRPr sz="3928" kern="1200">
        <a:solidFill>
          <a:schemeClr val="tx1"/>
        </a:solidFill>
        <a:latin typeface="+mn-lt"/>
        <a:ea typeface="+mn-ea"/>
        <a:cs typeface="+mn-cs"/>
      </a:defRPr>
    </a:lvl2pPr>
    <a:lvl3pPr marL="1995404" algn="l" defTabSz="1995404" rtl="0" eaLnBrk="1" latinLnBrk="0" hangingPunct="1">
      <a:defRPr sz="3928" kern="1200">
        <a:solidFill>
          <a:schemeClr val="tx1"/>
        </a:solidFill>
        <a:latin typeface="+mn-lt"/>
        <a:ea typeface="+mn-ea"/>
        <a:cs typeface="+mn-cs"/>
      </a:defRPr>
    </a:lvl3pPr>
    <a:lvl4pPr marL="2993106" algn="l" defTabSz="1995404" rtl="0" eaLnBrk="1" latinLnBrk="0" hangingPunct="1">
      <a:defRPr sz="3928" kern="1200">
        <a:solidFill>
          <a:schemeClr val="tx1"/>
        </a:solidFill>
        <a:latin typeface="+mn-lt"/>
        <a:ea typeface="+mn-ea"/>
        <a:cs typeface="+mn-cs"/>
      </a:defRPr>
    </a:lvl4pPr>
    <a:lvl5pPr marL="3990807" algn="l" defTabSz="1995404" rtl="0" eaLnBrk="1" latinLnBrk="0" hangingPunct="1">
      <a:defRPr sz="3928" kern="1200">
        <a:solidFill>
          <a:schemeClr val="tx1"/>
        </a:solidFill>
        <a:latin typeface="+mn-lt"/>
        <a:ea typeface="+mn-ea"/>
        <a:cs typeface="+mn-cs"/>
      </a:defRPr>
    </a:lvl5pPr>
    <a:lvl6pPr marL="4988509" algn="l" defTabSz="1995404" rtl="0" eaLnBrk="1" latinLnBrk="0" hangingPunct="1">
      <a:defRPr sz="3928" kern="1200">
        <a:solidFill>
          <a:schemeClr val="tx1"/>
        </a:solidFill>
        <a:latin typeface="+mn-lt"/>
        <a:ea typeface="+mn-ea"/>
        <a:cs typeface="+mn-cs"/>
      </a:defRPr>
    </a:lvl6pPr>
    <a:lvl7pPr marL="5986211" algn="l" defTabSz="1995404" rtl="0" eaLnBrk="1" latinLnBrk="0" hangingPunct="1">
      <a:defRPr sz="3928" kern="1200">
        <a:solidFill>
          <a:schemeClr val="tx1"/>
        </a:solidFill>
        <a:latin typeface="+mn-lt"/>
        <a:ea typeface="+mn-ea"/>
        <a:cs typeface="+mn-cs"/>
      </a:defRPr>
    </a:lvl7pPr>
    <a:lvl8pPr marL="6983913" algn="l" defTabSz="1995404" rtl="0" eaLnBrk="1" latinLnBrk="0" hangingPunct="1">
      <a:defRPr sz="3928" kern="1200">
        <a:solidFill>
          <a:schemeClr val="tx1"/>
        </a:solidFill>
        <a:latin typeface="+mn-lt"/>
        <a:ea typeface="+mn-ea"/>
        <a:cs typeface="+mn-cs"/>
      </a:defRPr>
    </a:lvl8pPr>
    <a:lvl9pPr marL="7981615" algn="l" defTabSz="1995404" rtl="0" eaLnBrk="1" latinLnBrk="0" hangingPunct="1">
      <a:defRPr sz="392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3A1953"/>
    <a:srgbClr val="003300"/>
    <a:srgbClr val="006600"/>
    <a:srgbClr val="0000CC"/>
    <a:srgbClr val="FF99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102" y="83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4F776-EE51-4353-B546-5BC3CD507EF2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475" y="685800"/>
            <a:ext cx="6369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DC50-4946-484E-B228-78805734C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9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95404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1pPr>
    <a:lvl2pPr marL="997702" algn="l" defTabSz="1995404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2pPr>
    <a:lvl3pPr marL="1995404" algn="l" defTabSz="1995404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3pPr>
    <a:lvl4pPr marL="2993106" algn="l" defTabSz="1995404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4pPr>
    <a:lvl5pPr marL="3990807" algn="l" defTabSz="1995404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5pPr>
    <a:lvl6pPr marL="4988509" algn="l" defTabSz="1995404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6pPr>
    <a:lvl7pPr marL="5986211" algn="l" defTabSz="1995404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7pPr>
    <a:lvl8pPr marL="6983913" algn="l" defTabSz="1995404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8pPr>
    <a:lvl9pPr marL="7981615" algn="l" defTabSz="1995404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44475" y="685800"/>
            <a:ext cx="63690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78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28B0C6-1080-45EF-BDF5-077296DACE73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6" indent="0" algn="ctr">
              <a:buNone/>
              <a:defRPr/>
            </a:lvl2pPr>
            <a:lvl3pPr marL="1680034" indent="0" algn="ctr">
              <a:buNone/>
              <a:defRPr/>
            </a:lvl3pPr>
            <a:lvl4pPr marL="2520050" indent="0" algn="ctr">
              <a:buNone/>
              <a:defRPr/>
            </a:lvl4pPr>
            <a:lvl5pPr marL="3360066" indent="0" algn="ctr">
              <a:buNone/>
              <a:defRPr/>
            </a:lvl5pPr>
            <a:lvl6pPr marL="4200083" indent="0" algn="ctr">
              <a:buNone/>
              <a:defRPr/>
            </a:lvl6pPr>
            <a:lvl7pPr marL="5040100" indent="0" algn="ctr">
              <a:buNone/>
              <a:defRPr/>
            </a:lvl7pPr>
            <a:lvl8pPr marL="5880116" indent="0" algn="ctr">
              <a:buNone/>
              <a:defRPr/>
            </a:lvl8pPr>
            <a:lvl9pPr marL="672013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4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9" y="504584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6" indent="0" algn="ctr">
              <a:buNone/>
              <a:defRPr/>
            </a:lvl2pPr>
            <a:lvl3pPr marL="1680034" indent="0" algn="ctr">
              <a:buNone/>
              <a:defRPr/>
            </a:lvl3pPr>
            <a:lvl4pPr marL="2520050" indent="0" algn="ctr">
              <a:buNone/>
              <a:defRPr/>
            </a:lvl4pPr>
            <a:lvl5pPr marL="3360066" indent="0" algn="ctr">
              <a:buNone/>
              <a:defRPr/>
            </a:lvl5pPr>
            <a:lvl6pPr marL="4200083" indent="0" algn="ctr">
              <a:buNone/>
              <a:defRPr/>
            </a:lvl6pPr>
            <a:lvl7pPr marL="5040100" indent="0" algn="ctr">
              <a:buNone/>
              <a:defRPr/>
            </a:lvl7pPr>
            <a:lvl8pPr marL="5880116" indent="0" algn="ctr">
              <a:buNone/>
              <a:defRPr/>
            </a:lvl8pPr>
            <a:lvl9pPr marL="672013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BD387-D818-4BE0-861A-D415C74DF5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11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D1EC0-33BF-4997-96CA-9D77B42D86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20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50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3"/>
            <a:ext cx="19889788" cy="2756247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6" indent="0">
              <a:buNone/>
              <a:defRPr sz="3307"/>
            </a:lvl2pPr>
            <a:lvl3pPr marL="1680034" indent="0">
              <a:buNone/>
              <a:defRPr sz="2940"/>
            </a:lvl3pPr>
            <a:lvl4pPr marL="2520050" indent="0">
              <a:buNone/>
              <a:defRPr sz="2572"/>
            </a:lvl4pPr>
            <a:lvl5pPr marL="3360066" indent="0">
              <a:buNone/>
              <a:defRPr sz="2572"/>
            </a:lvl5pPr>
            <a:lvl6pPr marL="4200083" indent="0">
              <a:buNone/>
              <a:defRPr sz="2572"/>
            </a:lvl6pPr>
            <a:lvl7pPr marL="5040100" indent="0">
              <a:buNone/>
              <a:defRPr sz="2572"/>
            </a:lvl7pPr>
            <a:lvl8pPr marL="5880116" indent="0">
              <a:buNone/>
              <a:defRPr sz="2572"/>
            </a:lvl8pPr>
            <a:lvl9pPr marL="6720132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B876C-B4FC-4753-A02D-F36BC8DC3F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79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7"/>
            <a:ext cx="10334890" cy="8315410"/>
          </a:xfrm>
        </p:spPr>
        <p:txBody>
          <a:bodyPr/>
          <a:lstStyle>
            <a:lvl1pPr>
              <a:defRPr sz="5145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7"/>
            <a:ext cx="10334890" cy="8315410"/>
          </a:xfrm>
        </p:spPr>
        <p:txBody>
          <a:bodyPr/>
          <a:lstStyle>
            <a:lvl1pPr>
              <a:defRPr sz="5145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2E567-15D1-4890-BEEE-DA1ACFA2E9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65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6" indent="0">
              <a:buNone/>
              <a:defRPr sz="3675" b="1"/>
            </a:lvl2pPr>
            <a:lvl3pPr marL="1680034" indent="0">
              <a:buNone/>
              <a:defRPr sz="3307" b="1"/>
            </a:lvl3pPr>
            <a:lvl4pPr marL="2520050" indent="0">
              <a:buNone/>
              <a:defRPr sz="2940" b="1"/>
            </a:lvl4pPr>
            <a:lvl5pPr marL="3360066" indent="0">
              <a:buNone/>
              <a:defRPr sz="2940" b="1"/>
            </a:lvl5pPr>
            <a:lvl6pPr marL="4200083" indent="0">
              <a:buNone/>
              <a:defRPr sz="2940" b="1"/>
            </a:lvl6pPr>
            <a:lvl7pPr marL="5040100" indent="0">
              <a:buNone/>
              <a:defRPr sz="2940" b="1"/>
            </a:lvl7pPr>
            <a:lvl8pPr marL="5880116" indent="0">
              <a:buNone/>
              <a:defRPr sz="2940" b="1"/>
            </a:lvl8pPr>
            <a:lvl9pPr marL="6720132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6" indent="0">
              <a:buNone/>
              <a:defRPr sz="3675" b="1"/>
            </a:lvl2pPr>
            <a:lvl3pPr marL="1680034" indent="0">
              <a:buNone/>
              <a:defRPr sz="3307" b="1"/>
            </a:lvl3pPr>
            <a:lvl4pPr marL="2520050" indent="0">
              <a:buNone/>
              <a:defRPr sz="2940" b="1"/>
            </a:lvl4pPr>
            <a:lvl5pPr marL="3360066" indent="0">
              <a:buNone/>
              <a:defRPr sz="2940" b="1"/>
            </a:lvl5pPr>
            <a:lvl6pPr marL="4200083" indent="0">
              <a:buNone/>
              <a:defRPr sz="2940" b="1"/>
            </a:lvl6pPr>
            <a:lvl7pPr marL="5040100" indent="0">
              <a:buNone/>
              <a:defRPr sz="2940" b="1"/>
            </a:lvl7pPr>
            <a:lvl8pPr marL="5880116" indent="0">
              <a:buNone/>
              <a:defRPr sz="2940" b="1"/>
            </a:lvl8pPr>
            <a:lvl9pPr marL="6720132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D7EEC-264D-4056-95D5-058485FBB5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301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09619-469A-4D4B-BCB6-E301064582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648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197DF-E8F9-4129-98BC-AD337D2129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425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667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8"/>
            <a:ext cx="13081110" cy="10753740"/>
          </a:xfrm>
        </p:spPr>
        <p:txBody>
          <a:bodyPr/>
          <a:lstStyle>
            <a:lvl1pPr>
              <a:defRPr sz="5880"/>
            </a:lvl1pPr>
            <a:lvl2pPr>
              <a:defRPr sz="5145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6" indent="0">
              <a:buNone/>
              <a:defRPr sz="2205"/>
            </a:lvl2pPr>
            <a:lvl3pPr marL="1680034" indent="0">
              <a:buNone/>
              <a:defRPr sz="1837"/>
            </a:lvl3pPr>
            <a:lvl4pPr marL="2520050" indent="0">
              <a:buNone/>
              <a:defRPr sz="1654"/>
            </a:lvl4pPr>
            <a:lvl5pPr marL="3360066" indent="0">
              <a:buNone/>
              <a:defRPr sz="1654"/>
            </a:lvl5pPr>
            <a:lvl6pPr marL="4200083" indent="0">
              <a:buNone/>
              <a:defRPr sz="1654"/>
            </a:lvl6pPr>
            <a:lvl7pPr marL="5040100" indent="0">
              <a:buNone/>
              <a:defRPr sz="1654"/>
            </a:lvl7pPr>
            <a:lvl8pPr marL="5880116" indent="0">
              <a:buNone/>
              <a:defRPr sz="1654"/>
            </a:lvl8pPr>
            <a:lvl9pPr marL="6720132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83734-2ED4-41CA-9299-2F8BF19E98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048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5880"/>
            </a:lvl1pPr>
            <a:lvl2pPr marL="840016" indent="0">
              <a:buNone/>
              <a:defRPr sz="5145"/>
            </a:lvl2pPr>
            <a:lvl3pPr marL="1680034" indent="0">
              <a:buNone/>
              <a:defRPr sz="4410"/>
            </a:lvl3pPr>
            <a:lvl4pPr marL="2520050" indent="0">
              <a:buNone/>
              <a:defRPr sz="3675"/>
            </a:lvl4pPr>
            <a:lvl5pPr marL="3360066" indent="0">
              <a:buNone/>
              <a:defRPr sz="3675"/>
            </a:lvl5pPr>
            <a:lvl6pPr marL="4200083" indent="0">
              <a:buNone/>
              <a:defRPr sz="3675"/>
            </a:lvl6pPr>
            <a:lvl7pPr marL="5040100" indent="0">
              <a:buNone/>
              <a:defRPr sz="3675"/>
            </a:lvl7pPr>
            <a:lvl8pPr marL="5880116" indent="0">
              <a:buNone/>
              <a:defRPr sz="3675"/>
            </a:lvl8pPr>
            <a:lvl9pPr marL="6720132" indent="0">
              <a:buNone/>
              <a:defRPr sz="3675"/>
            </a:lvl9pPr>
          </a:lstStyle>
          <a:p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7"/>
          </a:xfrm>
        </p:spPr>
        <p:txBody>
          <a:bodyPr/>
          <a:lstStyle>
            <a:lvl1pPr marL="0" indent="0">
              <a:buNone/>
              <a:defRPr sz="2572"/>
            </a:lvl1pPr>
            <a:lvl2pPr marL="840016" indent="0">
              <a:buNone/>
              <a:defRPr sz="2205"/>
            </a:lvl2pPr>
            <a:lvl3pPr marL="1680034" indent="0">
              <a:buNone/>
              <a:defRPr sz="1837"/>
            </a:lvl3pPr>
            <a:lvl4pPr marL="2520050" indent="0">
              <a:buNone/>
              <a:defRPr sz="1654"/>
            </a:lvl4pPr>
            <a:lvl5pPr marL="3360066" indent="0">
              <a:buNone/>
              <a:defRPr sz="1654"/>
            </a:lvl5pPr>
            <a:lvl6pPr marL="4200083" indent="0">
              <a:buNone/>
              <a:defRPr sz="1654"/>
            </a:lvl6pPr>
            <a:lvl7pPr marL="5040100" indent="0">
              <a:buNone/>
              <a:defRPr sz="1654"/>
            </a:lvl7pPr>
            <a:lvl8pPr marL="5880116" indent="0">
              <a:buNone/>
              <a:defRPr sz="1654"/>
            </a:lvl8pPr>
            <a:lvl9pPr marL="6720132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C6F4A-3773-44A5-953D-AA17791000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53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AD005-F559-4D0D-9763-B2AD761346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87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4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9" y="504584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A2F43-B081-4EA5-8E51-EA4CE41E24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61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5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3"/>
            <a:ext cx="19889788" cy="2756247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6" indent="0">
              <a:buNone/>
              <a:defRPr sz="3307"/>
            </a:lvl2pPr>
            <a:lvl3pPr marL="1680034" indent="0">
              <a:buNone/>
              <a:defRPr sz="2940"/>
            </a:lvl3pPr>
            <a:lvl4pPr marL="2520050" indent="0">
              <a:buNone/>
              <a:defRPr sz="2572"/>
            </a:lvl4pPr>
            <a:lvl5pPr marL="3360066" indent="0">
              <a:buNone/>
              <a:defRPr sz="2572"/>
            </a:lvl5pPr>
            <a:lvl6pPr marL="4200083" indent="0">
              <a:buNone/>
              <a:defRPr sz="2572"/>
            </a:lvl6pPr>
            <a:lvl7pPr marL="5040100" indent="0">
              <a:buNone/>
              <a:defRPr sz="2572"/>
            </a:lvl7pPr>
            <a:lvl8pPr marL="5880116" indent="0">
              <a:buNone/>
              <a:defRPr sz="2572"/>
            </a:lvl8pPr>
            <a:lvl9pPr marL="6720132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7"/>
            <a:ext cx="10334890" cy="8315410"/>
          </a:xfrm>
        </p:spPr>
        <p:txBody>
          <a:bodyPr/>
          <a:lstStyle>
            <a:lvl1pPr>
              <a:defRPr sz="5145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7"/>
            <a:ext cx="10334890" cy="8315410"/>
          </a:xfrm>
        </p:spPr>
        <p:txBody>
          <a:bodyPr/>
          <a:lstStyle>
            <a:lvl1pPr>
              <a:defRPr sz="5145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6" indent="0">
              <a:buNone/>
              <a:defRPr sz="3675" b="1"/>
            </a:lvl2pPr>
            <a:lvl3pPr marL="1680034" indent="0">
              <a:buNone/>
              <a:defRPr sz="3307" b="1"/>
            </a:lvl3pPr>
            <a:lvl4pPr marL="2520050" indent="0">
              <a:buNone/>
              <a:defRPr sz="2940" b="1"/>
            </a:lvl4pPr>
            <a:lvl5pPr marL="3360066" indent="0">
              <a:buNone/>
              <a:defRPr sz="2940" b="1"/>
            </a:lvl5pPr>
            <a:lvl6pPr marL="4200083" indent="0">
              <a:buNone/>
              <a:defRPr sz="2940" b="1"/>
            </a:lvl6pPr>
            <a:lvl7pPr marL="5040100" indent="0">
              <a:buNone/>
              <a:defRPr sz="2940" b="1"/>
            </a:lvl7pPr>
            <a:lvl8pPr marL="5880116" indent="0">
              <a:buNone/>
              <a:defRPr sz="2940" b="1"/>
            </a:lvl8pPr>
            <a:lvl9pPr marL="6720132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6" indent="0">
              <a:buNone/>
              <a:defRPr sz="3675" b="1"/>
            </a:lvl2pPr>
            <a:lvl3pPr marL="1680034" indent="0">
              <a:buNone/>
              <a:defRPr sz="3307" b="1"/>
            </a:lvl3pPr>
            <a:lvl4pPr marL="2520050" indent="0">
              <a:buNone/>
              <a:defRPr sz="2940" b="1"/>
            </a:lvl4pPr>
            <a:lvl5pPr marL="3360066" indent="0">
              <a:buNone/>
              <a:defRPr sz="2940" b="1"/>
            </a:lvl5pPr>
            <a:lvl6pPr marL="4200083" indent="0">
              <a:buNone/>
              <a:defRPr sz="2940" b="1"/>
            </a:lvl6pPr>
            <a:lvl7pPr marL="5040100" indent="0">
              <a:buNone/>
              <a:defRPr sz="2940" b="1"/>
            </a:lvl7pPr>
            <a:lvl8pPr marL="5880116" indent="0">
              <a:buNone/>
              <a:defRPr sz="2940" b="1"/>
            </a:lvl8pPr>
            <a:lvl9pPr marL="6720132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667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8"/>
            <a:ext cx="13081110" cy="10753740"/>
          </a:xfrm>
        </p:spPr>
        <p:txBody>
          <a:bodyPr/>
          <a:lstStyle>
            <a:lvl1pPr>
              <a:defRPr sz="5880"/>
            </a:lvl1pPr>
            <a:lvl2pPr>
              <a:defRPr sz="5145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6" indent="0">
              <a:buNone/>
              <a:defRPr sz="2205"/>
            </a:lvl2pPr>
            <a:lvl3pPr marL="1680034" indent="0">
              <a:buNone/>
              <a:defRPr sz="1837"/>
            </a:lvl3pPr>
            <a:lvl4pPr marL="2520050" indent="0">
              <a:buNone/>
              <a:defRPr sz="1654"/>
            </a:lvl4pPr>
            <a:lvl5pPr marL="3360066" indent="0">
              <a:buNone/>
              <a:defRPr sz="1654"/>
            </a:lvl5pPr>
            <a:lvl6pPr marL="4200083" indent="0">
              <a:buNone/>
              <a:defRPr sz="1654"/>
            </a:lvl6pPr>
            <a:lvl7pPr marL="5040100" indent="0">
              <a:buNone/>
              <a:defRPr sz="1654"/>
            </a:lvl7pPr>
            <a:lvl8pPr marL="5880116" indent="0">
              <a:buNone/>
              <a:defRPr sz="1654"/>
            </a:lvl8pPr>
            <a:lvl9pPr marL="6720132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5880"/>
            </a:lvl1pPr>
            <a:lvl2pPr marL="840016" indent="0">
              <a:buNone/>
              <a:defRPr sz="5145"/>
            </a:lvl2pPr>
            <a:lvl3pPr marL="1680034" indent="0">
              <a:buNone/>
              <a:defRPr sz="4410"/>
            </a:lvl3pPr>
            <a:lvl4pPr marL="2520050" indent="0">
              <a:buNone/>
              <a:defRPr sz="3675"/>
            </a:lvl4pPr>
            <a:lvl5pPr marL="3360066" indent="0">
              <a:buNone/>
              <a:defRPr sz="3675"/>
            </a:lvl5pPr>
            <a:lvl6pPr marL="4200083" indent="0">
              <a:buNone/>
              <a:defRPr sz="3675"/>
            </a:lvl6pPr>
            <a:lvl7pPr marL="5040100" indent="0">
              <a:buNone/>
              <a:defRPr sz="3675"/>
            </a:lvl7pPr>
            <a:lvl8pPr marL="5880116" indent="0">
              <a:buNone/>
              <a:defRPr sz="3675"/>
            </a:lvl8pPr>
            <a:lvl9pPr marL="6720132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7"/>
          </a:xfrm>
        </p:spPr>
        <p:txBody>
          <a:bodyPr/>
          <a:lstStyle>
            <a:lvl1pPr marL="0" indent="0">
              <a:buNone/>
              <a:defRPr sz="2572"/>
            </a:lvl1pPr>
            <a:lvl2pPr marL="840016" indent="0">
              <a:buNone/>
              <a:defRPr sz="2205"/>
            </a:lvl2pPr>
            <a:lvl3pPr marL="1680034" indent="0">
              <a:buNone/>
              <a:defRPr sz="1837"/>
            </a:lvl3pPr>
            <a:lvl4pPr marL="2520050" indent="0">
              <a:buNone/>
              <a:defRPr sz="1654"/>
            </a:lvl4pPr>
            <a:lvl5pPr marL="3360066" indent="0">
              <a:buNone/>
              <a:defRPr sz="1654"/>
            </a:lvl5pPr>
            <a:lvl6pPr marL="4200083" indent="0">
              <a:buNone/>
              <a:defRPr sz="1654"/>
            </a:lvl6pPr>
            <a:lvl7pPr marL="5040100" indent="0">
              <a:buNone/>
              <a:defRPr sz="1654"/>
            </a:lvl7pPr>
            <a:lvl8pPr marL="5880116" indent="0">
              <a:buNone/>
              <a:defRPr sz="1654"/>
            </a:lvl8pPr>
            <a:lvl9pPr marL="6720132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9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9" y="2939997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charset="0"/>
        </a:defRPr>
      </a:lvl5pPr>
      <a:lvl6pPr marL="840016" algn="ctr" rtl="0" fontAlgn="base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charset="0"/>
        </a:defRPr>
      </a:lvl6pPr>
      <a:lvl7pPr marL="1680034" algn="ctr" rtl="0" fontAlgn="base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charset="0"/>
        </a:defRPr>
      </a:lvl7pPr>
      <a:lvl8pPr marL="2520050" algn="ctr" rtl="0" fontAlgn="base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charset="0"/>
        </a:defRPr>
      </a:lvl8pPr>
      <a:lvl9pPr marL="3360066" algn="ctr" rtl="0" fontAlgn="base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charset="0"/>
        </a:defRPr>
      </a:lvl9pPr>
    </p:titleStyle>
    <p:bodyStyle>
      <a:lvl1pPr marL="630013" indent="-630013" algn="l" rtl="0" eaLnBrk="0" fontAlgn="base" hangingPunct="0">
        <a:spcBef>
          <a:spcPct val="20000"/>
        </a:spcBef>
        <a:spcAft>
          <a:spcPct val="0"/>
        </a:spcAft>
        <a:buChar char="•"/>
        <a:defRPr sz="5880">
          <a:solidFill>
            <a:schemeClr val="tx1"/>
          </a:solidFill>
          <a:latin typeface="+mn-lt"/>
          <a:ea typeface="+mn-ea"/>
          <a:cs typeface="+mn-cs"/>
        </a:defRPr>
      </a:lvl1pPr>
      <a:lvl2pPr marL="1365027" indent="-525010" algn="l" rtl="0" eaLnBrk="0" fontAlgn="base" hangingPunct="0">
        <a:spcBef>
          <a:spcPct val="20000"/>
        </a:spcBef>
        <a:spcAft>
          <a:spcPct val="0"/>
        </a:spcAft>
        <a:buChar char="–"/>
        <a:defRPr sz="5145">
          <a:solidFill>
            <a:schemeClr val="tx1"/>
          </a:solidFill>
          <a:latin typeface="+mn-lt"/>
        </a:defRPr>
      </a:lvl2pPr>
      <a:lvl3pPr marL="2100042" indent="-420008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58" indent="-420008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74" indent="-420008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92" indent="-420008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108" indent="-420008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24" indent="-420008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41" indent="-420008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34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6" algn="l" defTabSz="1680034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34" algn="l" defTabSz="1680034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50" algn="l" defTabSz="1680034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66" algn="l" defTabSz="1680034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83" algn="l" defTabSz="1680034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100" algn="l" defTabSz="1680034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116" algn="l" defTabSz="1680034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32" algn="l" defTabSz="1680034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9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9" y="2939997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 i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995860-DA8D-46FE-94BC-841D3442C1B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3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charset="0"/>
        </a:defRPr>
      </a:lvl5pPr>
      <a:lvl6pPr marL="840016" algn="ctr" rtl="0" fontAlgn="base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charset="0"/>
        </a:defRPr>
      </a:lvl6pPr>
      <a:lvl7pPr marL="1680034" algn="ctr" rtl="0" fontAlgn="base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charset="0"/>
        </a:defRPr>
      </a:lvl7pPr>
      <a:lvl8pPr marL="2520050" algn="ctr" rtl="0" fontAlgn="base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charset="0"/>
        </a:defRPr>
      </a:lvl8pPr>
      <a:lvl9pPr marL="3360066" algn="ctr" rtl="0" fontAlgn="base">
        <a:spcBef>
          <a:spcPct val="0"/>
        </a:spcBef>
        <a:spcAft>
          <a:spcPct val="0"/>
        </a:spcAft>
        <a:defRPr sz="8085">
          <a:solidFill>
            <a:schemeClr val="tx2"/>
          </a:solidFill>
          <a:latin typeface="Arial" charset="0"/>
        </a:defRPr>
      </a:lvl9pPr>
    </p:titleStyle>
    <p:bodyStyle>
      <a:lvl1pPr marL="630013" indent="-630013" algn="l" rtl="0" fontAlgn="base">
        <a:spcBef>
          <a:spcPct val="20000"/>
        </a:spcBef>
        <a:spcAft>
          <a:spcPct val="0"/>
        </a:spcAft>
        <a:buChar char="•"/>
        <a:defRPr sz="5880">
          <a:solidFill>
            <a:schemeClr val="tx1"/>
          </a:solidFill>
          <a:latin typeface="+mn-lt"/>
          <a:ea typeface="+mn-ea"/>
          <a:cs typeface="+mn-cs"/>
        </a:defRPr>
      </a:lvl1pPr>
      <a:lvl2pPr marL="1365027" indent="-525010" algn="l" rtl="0" fontAlgn="base">
        <a:spcBef>
          <a:spcPct val="20000"/>
        </a:spcBef>
        <a:spcAft>
          <a:spcPct val="0"/>
        </a:spcAft>
        <a:buChar char="–"/>
        <a:defRPr sz="5145">
          <a:solidFill>
            <a:schemeClr val="tx1"/>
          </a:solidFill>
          <a:latin typeface="+mn-lt"/>
        </a:defRPr>
      </a:lvl2pPr>
      <a:lvl3pPr marL="2100042" indent="-420008" algn="l" rtl="0" fontAlgn="base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58" indent="-420008" algn="l" rtl="0" fontAlgn="base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74" indent="-420008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92" indent="-420008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108" indent="-420008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24" indent="-420008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41" indent="-420008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34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6" algn="l" defTabSz="1680034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34" algn="l" defTabSz="1680034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50" algn="l" defTabSz="1680034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66" algn="l" defTabSz="1680034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83" algn="l" defTabSz="1680034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100" algn="l" defTabSz="1680034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116" algn="l" defTabSz="1680034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32" algn="l" defTabSz="1680034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5"/>
            <a:ext cx="184731" cy="120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217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2682850"/>
            <a:ext cx="23399749" cy="723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mill-I</a:t>
            </a:r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ttra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lil-Lhud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Lhud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1-8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441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41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7" y="1329402"/>
            <a:ext cx="2282653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imxu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eżempju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tal-fidi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tagħhom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Ġesù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Kristu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hu dak li kien,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fl-imgħoddi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issa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GB" sz="1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044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5" name="Text Box 3"/>
          <p:cNvSpPr txBox="1">
            <a:spLocks noChangeArrowheads="1"/>
          </p:cNvSpPr>
          <p:nvPr/>
        </p:nvSpPr>
        <p:spPr bwMode="auto">
          <a:xfrm>
            <a:off x="394619" y="3791615"/>
            <a:ext cx="2261051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670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355778"/>
            <a:ext cx="23399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 id-dawl u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s-salvazzjoni tiegħi</a:t>
            </a:r>
          </a:p>
        </p:txBody>
      </p:sp>
      <p:sp>
        <p:nvSpPr>
          <p:cNvPr id="2" name="Rectangle 1"/>
          <p:cNvSpPr/>
          <p:nvPr/>
        </p:nvSpPr>
        <p:spPr>
          <a:xfrm>
            <a:off x="682651" y="539354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312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671" y="2560509"/>
            <a:ext cx="2257440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id-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salvazzjoni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inn min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nibża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671" y="2560509"/>
            <a:ext cx="2257440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kenn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quddiem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nitwerwer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635698"/>
            <a:ext cx="23399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 id-dawl u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s-salvazzjoni tiegħi</a:t>
            </a:r>
          </a:p>
        </p:txBody>
      </p:sp>
    </p:spTree>
    <p:extLst>
      <p:ext uri="{BB962C8B-B14F-4D97-AF65-F5344CB8AC3E}">
        <p14:creationId xmlns:p14="http://schemas.microsoft.com/office/powerpoint/2010/main" val="539114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6985" y="2560509"/>
            <a:ext cx="2214578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Imqar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eżerċtu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xejn 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tibża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qalbi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6985" y="1329402"/>
            <a:ext cx="2214578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mqar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gwerra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tqum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kontrija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 nibqa’ qalbi </a:t>
            </a:r>
            <a:endParaRPr 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qawwija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635698"/>
            <a:ext cx="23399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 id-dawl u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s-salvazzjoni tiegħi</a:t>
            </a:r>
          </a:p>
        </p:txBody>
      </p:sp>
    </p:spTree>
    <p:extLst>
      <p:ext uri="{BB962C8B-B14F-4D97-AF65-F5344CB8AC3E}">
        <p14:creationId xmlns:p14="http://schemas.microsoft.com/office/powerpoint/2010/main" val="1083824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6667" y="2560509"/>
            <a:ext cx="2174641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h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jaħbini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fl-għarix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nsib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ruħi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għawġ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Ħuti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ħ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tibqa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magħ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kom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imħabba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tal-aħwa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Tinsewx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tilqgħu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lill-barranin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minħabba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f’hekk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wħud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laqgħu</a:t>
            </a:r>
            <a:endParaRPr lang="mt-MT" sz="1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6667" y="2560509"/>
            <a:ext cx="2174641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jistorni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fis-satra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blata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fil-għoli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jqegħ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563690"/>
            <a:ext cx="23399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 id-dawl u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s-salvazzjoni tiegħi</a:t>
            </a:r>
          </a:p>
        </p:txBody>
      </p:sp>
    </p:spTree>
    <p:extLst>
      <p:ext uri="{BB962C8B-B14F-4D97-AF65-F5344CB8AC3E}">
        <p14:creationId xmlns:p14="http://schemas.microsoft.com/office/powerpoint/2010/main" val="3740944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98296"/>
            <a:ext cx="22682520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wiċċek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nfittex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taħbix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wiċċek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minni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twarrabx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bl-herra 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2711" y="3791615"/>
            <a:ext cx="209543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Inti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għajnuna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iegħi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tħallinix u titlaqnix.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491682"/>
            <a:ext cx="23399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 id-dawl u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s-salvazzjoni tiegħi</a:t>
            </a:r>
          </a:p>
        </p:txBody>
      </p:sp>
    </p:spTree>
    <p:extLst>
      <p:ext uri="{BB962C8B-B14F-4D97-AF65-F5344CB8AC3E}">
        <p14:creationId xmlns:p14="http://schemas.microsoft.com/office/powerpoint/2010/main" val="1560239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86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96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5173439"/>
            <a:ext cx="22838996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6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286607" y="1329402"/>
            <a:ext cx="22826536" cy="994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Hienja dawk li jisimgħu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l-kelma b’qalb tajba u sinċiera, u jagħmlu l-frott billi jżommu sħiħ.</a:t>
            </a:r>
          </a:p>
        </p:txBody>
      </p:sp>
    </p:spTree>
    <p:extLst>
      <p:ext uri="{BB962C8B-B14F-4D97-AF65-F5344CB8AC3E}">
        <p14:creationId xmlns:p14="http://schemas.microsoft.com/office/powerpoint/2010/main" val="2530616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86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96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5173439"/>
            <a:ext cx="22838996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5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8483"/>
            <a:ext cx="23399750" cy="9543022"/>
          </a:xfrm>
        </p:spPr>
        <p:txBody>
          <a:bodyPr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6000" b="1" dirty="0" err="1"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b="1" dirty="0" err="1">
                <a:latin typeface="Times New Roman" pitchFamily="18" charset="0"/>
                <a:cs typeface="Times New Roman" pitchFamily="18" charset="0"/>
              </a:rPr>
              <a:t>skont</a:t>
            </a:r>
            <a:r>
              <a:rPr lang="en-GB" sz="16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Mark</a:t>
            </a:r>
            <a:endParaRPr lang="en-GB" sz="16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6, 14-29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81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89287"/>
            <a:ext cx="22682520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, 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s-sultan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Erodi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ma’ b’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Ġesù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ismu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magħruf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xi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wħud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bdew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jgħidu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mt-MT" sz="160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107306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anġli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bla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kienu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jafu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Ftakru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f’dawk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huma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fil-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ħabs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daqs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kieku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kontu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fil-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ħabs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magħhom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ftakru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wkoll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f’dawk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qegħdin</a:t>
            </a:r>
            <a:endParaRPr lang="mt-MT" sz="1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98296"/>
            <a:ext cx="22682520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Ġwanni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l-Battista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qam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imwiet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minħabba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f’hekk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s-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setgħat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tal-mirakli</a:t>
            </a:r>
            <a:r>
              <a:rPr lang="en-GB" sz="16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qegħdin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jaħdmu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ih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  <a:endParaRPr lang="mt-MT" sz="16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98296"/>
            <a:ext cx="22682520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oħrajn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bdew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jgħidu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“Dan </a:t>
            </a:r>
            <a:r>
              <a:rPr lang="en-GB" sz="16000" b="1" i="1" dirty="0" err="1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Elija</a:t>
            </a:r>
            <a:r>
              <a:rPr lang="en-GB" sz="160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  <a:endParaRPr lang="mt-MT" sz="16000" b="1" i="1" dirty="0">
              <a:solidFill>
                <a:srgbClr val="3A19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oħrajn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Profeta</a:t>
            </a:r>
            <a:r>
              <a:rPr lang="en-GB" sz="160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mt-MT" sz="160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 </a:t>
            </a:r>
            <a:r>
              <a:rPr lang="en-GB" sz="16000" b="1" i="1" dirty="0" err="1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wieħed</a:t>
            </a:r>
            <a:r>
              <a:rPr lang="en-GB" sz="160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3A19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</a:t>
            </a:r>
            <a:r>
              <a:rPr lang="en-GB" sz="16000" b="1" i="1" dirty="0" err="1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profeti</a:t>
            </a:r>
            <a:r>
              <a:rPr lang="en-GB" sz="160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b="1" i="1" dirty="0" err="1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oħra</a:t>
            </a:r>
            <a:r>
              <a:rPr lang="en-GB" sz="160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  <a:endParaRPr lang="en-GB" sz="16000" i="1" dirty="0">
              <a:solidFill>
                <a:srgbClr val="3A19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5298"/>
            <a:ext cx="2261051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Erodi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meta s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ma’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Ġwanni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l-Battista,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qtajtlu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rasu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qam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mewt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mt-MT" sz="16000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5298"/>
            <a:ext cx="22682520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Għax kien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Erodi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stess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bagħat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jarresta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Ġwanni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qaflu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ħabs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minħabba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Erodja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mart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ħuh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Filippu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billi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kien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iżżewwiġha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u.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682520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Għax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Ġwanni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Erodi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kien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jgħidlu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4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“Ma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tistax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iżżommha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int il-mara ta’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ħuk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  <a:endParaRPr lang="mt-MT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Għalhekk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Erodja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saret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9829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obogħdu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trid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toqtlu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kinitx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tista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’,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għax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Erodi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li kien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jaf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x’raġel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tajjeb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qaddis kien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Ġwanni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kien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jibża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’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98296"/>
            <a:ext cx="22682520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minnu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;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iħarsu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mill-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għawġ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kien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iħobb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joqgħod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jisimgħu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kien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jibqa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mħasseb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ħafna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wara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jisimgħu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16000" dirty="0" err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45229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wasal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jum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tajjeb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meta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Erodi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għalaq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sninu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għamel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ikla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lill-kbarat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lill-fizzjali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għolja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lill-aqwa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nies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7" y="98296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tal-Galilija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Bint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Erod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daħlet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tiżfen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għoġbot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Erodi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lill-mistedin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Is-sultan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lit-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tfajla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7" y="98296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Itlobni</a:t>
            </a:r>
            <a:r>
              <a:rPr lang="en-GB" sz="160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kullma</a:t>
            </a:r>
            <a:r>
              <a:rPr lang="en-GB" sz="160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trid</a:t>
            </a:r>
            <a:r>
              <a:rPr lang="en-GB" sz="160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0" b="1" i="1" dirty="0">
              <a:solidFill>
                <a:srgbClr val="3A19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b="1" i="1" dirty="0" err="1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GB" sz="160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nagħtik</a:t>
            </a:r>
            <a:r>
              <a:rPr lang="en-GB" sz="160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kullma</a:t>
            </a:r>
            <a:r>
              <a:rPr lang="en-GB" sz="160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titlobni</a:t>
            </a:r>
            <a:r>
              <a:rPr lang="en-GB" sz="160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  <a:r>
              <a:rPr lang="mt-MT" sz="160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dirty="0">
              <a:solidFill>
                <a:srgbClr val="3A19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qalilha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filha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Titlobni</a:t>
            </a:r>
            <a:r>
              <a:rPr lang="en-GB" sz="160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x’titlobni</a:t>
            </a:r>
            <a:r>
              <a:rPr lang="mt-MT" sz="160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0" b="1" i="1" dirty="0">
              <a:solidFill>
                <a:srgbClr val="3A19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107306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ikasbruhom,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daqs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kieku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qegħdin ikasbru lilkom f’ġisimkom.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Ħa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lli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jkun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iż-żwieġ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tagħkom m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iżmum</a:t>
            </a:r>
            <a:endParaRPr lang="mt-MT" sz="1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fil-ġieħ minn kulħadd u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98296"/>
            <a:ext cx="22682520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b="1" i="1" dirty="0" err="1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kollox</a:t>
            </a:r>
            <a:r>
              <a:rPr lang="en-GB" sz="160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nagħtik</a:t>
            </a:r>
            <a:r>
              <a:rPr lang="en-GB" sz="160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imqar</a:t>
            </a:r>
            <a:r>
              <a:rPr lang="en-GB" sz="160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nofs</a:t>
            </a:r>
            <a:r>
              <a:rPr lang="en-US" sz="16000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</a:t>
            </a:r>
            <a:r>
              <a:rPr lang="en-GB" sz="16000" b="1" i="1" dirty="0" err="1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saltna</a:t>
            </a:r>
            <a:r>
              <a:rPr lang="en-GB" sz="160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sz="160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  <a:endParaRPr lang="mt-MT" sz="16000" b="1" i="1" dirty="0">
              <a:solidFill>
                <a:srgbClr val="3A19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ħarġet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marret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tistaqsi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ommha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GB" sz="160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Tgħid</a:t>
            </a:r>
            <a:r>
              <a:rPr lang="en-GB" sz="160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x’nitolbu</a:t>
            </a:r>
            <a:r>
              <a:rPr lang="en-GB" sz="160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mt-MT" sz="160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9829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Ras</a:t>
            </a:r>
            <a:r>
              <a:rPr lang="en-GB" sz="16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Ġwanni</a:t>
            </a:r>
            <a:r>
              <a:rPr lang="en-GB" sz="16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l-Battista,” </a:t>
            </a:r>
            <a:endParaRPr lang="mt-MT" sz="16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weġbitha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Malajr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reġgħet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daħlet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tgħaġġel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quddiem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is-sultan,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talbitu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qaltlu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07306"/>
            <a:ext cx="22682520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Irridek</a:t>
            </a:r>
            <a:r>
              <a:rPr lang="en-GB" sz="160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issa</a:t>
            </a:r>
            <a:r>
              <a:rPr lang="en-GB" sz="160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stess</a:t>
            </a:r>
            <a:r>
              <a:rPr lang="mt-MT" sz="160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0" b="1" i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tagħtini</a:t>
            </a:r>
            <a:r>
              <a:rPr lang="en-GB" sz="160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ras</a:t>
            </a:r>
            <a:r>
              <a:rPr lang="en-GB" sz="160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Ġwanni</a:t>
            </a:r>
            <a:r>
              <a:rPr lang="en-GB" sz="160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l-Battista </a:t>
            </a:r>
            <a:r>
              <a:rPr lang="en-GB" sz="16000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platt</a:t>
            </a:r>
            <a:r>
              <a:rPr lang="en-GB" sz="160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  <a:endParaRPr lang="mt-MT" sz="16000" b="1" i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Tnikket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għall-aħħar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is-sultan,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minħabba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98296"/>
            <a:ext cx="22682520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ġurament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mistednin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riedx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j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rġa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lura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mill-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li taha.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Malajr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is-sultan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bagħat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suldat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madwaru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7" y="98296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ordnalu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jġiblu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rasu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Dak mar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qatagħlu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rasu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fil-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ħabs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imbagħad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ġiebha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platt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taha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lit-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tfajla,u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tfajla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marret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161295"/>
            <a:ext cx="22682520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tatha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ommha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Meta 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dixxipli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semgħu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b’dan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ħadu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ġisem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difnuh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ġo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qabar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14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91615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500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5"/>
            <a:ext cx="184731" cy="120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217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12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1330196"/>
            <a:ext cx="2268252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s-sodda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taż-żwieġ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bla</a:t>
            </a:r>
            <a:r>
              <a:rPr lang="en-US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tinġis,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għad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jagħmel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ħaqq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miż-żienja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mil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adulteri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29402"/>
            <a:ext cx="227545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Tkunux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mogħtija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għar-regħba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-flus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kunu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spc="-3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kuntenti</a:t>
            </a:r>
            <a:r>
              <a:rPr lang="en-GB" sz="160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spc="-3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b’dak</a:t>
            </a:r>
            <a:r>
              <a:rPr lang="en-GB" sz="160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spc="-3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għandkom</a:t>
            </a:r>
            <a:r>
              <a:rPr lang="en-GB" sz="160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għax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stess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792409"/>
            <a:ext cx="227545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iniex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nħallik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anqas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nitilqek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en-US" sz="1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76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Għalhekk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nistgħu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ngħidu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b’qalbna 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awwija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mt-MT" sz="160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għajnuna</a:t>
            </a:r>
            <a:r>
              <a:rPr lang="en-GB" sz="160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sz="160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GB" sz="160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nibżax</a:t>
            </a:r>
            <a:r>
              <a:rPr lang="en-GB" sz="160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16000" b="1" spc="-3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x’jista</a:t>
            </a:r>
            <a:r>
              <a:rPr lang="mt-MT" sz="160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GB" sz="160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jagħmilli</a:t>
            </a:r>
            <a:r>
              <a:rPr lang="en-GB" sz="160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bniedem</a:t>
            </a:r>
            <a:r>
              <a:rPr lang="en-GB" sz="160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mt-MT" sz="160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mt-MT" sz="16000" b="1" i="1" spc="-276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7" y="98296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takru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f’dawk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jmexxukom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dawk li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wasslu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kom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ta’Alla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aħsbu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it-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tmiem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ħajjithom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754</Words>
  <Application>Microsoft Office PowerPoint</Application>
  <PresentationFormat>Custom</PresentationFormat>
  <Paragraphs>120</Paragraphs>
  <Slides>47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Times New Roman</vt:lpstr>
      <vt:lpstr>Default Design</vt:lpstr>
      <vt:lpstr>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</cp:lastModifiedBy>
  <cp:revision>51</cp:revision>
  <dcterms:created xsi:type="dcterms:W3CDTF">2008-12-28T11:50:57Z</dcterms:created>
  <dcterms:modified xsi:type="dcterms:W3CDTF">2023-01-23T05:28:04Z</dcterms:modified>
</cp:coreProperties>
</file>