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</p:sldMasterIdLst>
  <p:notesMasterIdLst>
    <p:notesMasterId r:id="rId32"/>
  </p:notesMasterIdLst>
  <p:sldIdLst>
    <p:sldId id="274" r:id="rId3"/>
    <p:sldId id="258" r:id="rId4"/>
    <p:sldId id="270" r:id="rId5"/>
    <p:sldId id="269" r:id="rId6"/>
    <p:sldId id="297" r:id="rId7"/>
    <p:sldId id="268" r:id="rId8"/>
    <p:sldId id="267" r:id="rId9"/>
    <p:sldId id="266" r:id="rId10"/>
    <p:sldId id="285" r:id="rId11"/>
    <p:sldId id="298" r:id="rId12"/>
    <p:sldId id="286" r:id="rId13"/>
    <p:sldId id="287" r:id="rId14"/>
    <p:sldId id="256" r:id="rId15"/>
    <p:sldId id="288" r:id="rId16"/>
    <p:sldId id="277" r:id="rId17"/>
    <p:sldId id="272" r:id="rId18"/>
    <p:sldId id="289" r:id="rId19"/>
    <p:sldId id="290" r:id="rId20"/>
    <p:sldId id="271" r:id="rId21"/>
    <p:sldId id="280" r:id="rId22"/>
    <p:sldId id="291" r:id="rId23"/>
    <p:sldId id="295" r:id="rId24"/>
    <p:sldId id="281" r:id="rId25"/>
    <p:sldId id="296" r:id="rId26"/>
    <p:sldId id="282" r:id="rId27"/>
    <p:sldId id="264" r:id="rId28"/>
    <p:sldId id="294" r:id="rId29"/>
    <p:sldId id="284" r:id="rId30"/>
    <p:sldId id="283" r:id="rId31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6" autoAdjust="0"/>
    <p:restoredTop sz="94660"/>
  </p:normalViewPr>
  <p:slideViewPr>
    <p:cSldViewPr>
      <p:cViewPr varScale="1">
        <p:scale>
          <a:sx n="30" d="100"/>
          <a:sy n="30" d="100"/>
        </p:scale>
        <p:origin x="102" y="1248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9193C-58B4-4EDD-8701-3D677380EF85}" type="datetimeFigureOut">
              <a:rPr lang="mt-MT" smtClean="0"/>
              <a:pPr/>
              <a:t>01/01/2023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53687-A686-461A-8A64-B4B5AB285311}" type="slidenum">
              <a:rPr lang="mt-MT" smtClean="0"/>
              <a:pPr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3019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0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2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0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9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65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6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86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85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03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64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06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9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42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5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5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7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3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4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-13288" y="3090316"/>
            <a:ext cx="23399750" cy="723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mill-I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ttra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lil-Lhud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9, 2-3. 11-14</a:t>
            </a:r>
          </a:p>
          <a:p>
            <a:pPr algn="ctr"/>
            <a:endParaRPr lang="en-GB" sz="441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4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266" y="1329402"/>
            <a:ext cx="2221721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jista</a:t>
            </a:r>
            <a:r>
              <a:rPr lang="en-GB" sz="16000" dirty="0"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latin typeface="Times New Roman" panose="02020603050405020304" pitchFamily="18" charset="0"/>
              </a:rPr>
              <a:t>jnaddaf</a:t>
            </a:r>
            <a:r>
              <a:rPr lang="en-GB" sz="16000" dirty="0">
                <a:latin typeface="Times New Roman" panose="02020603050405020304" pitchFamily="18" charset="0"/>
              </a:rPr>
              <a:t> il-</a:t>
            </a:r>
            <a:r>
              <a:rPr lang="en-GB" sz="16000" dirty="0" err="1">
                <a:latin typeface="Times New Roman" panose="02020603050405020304" pitchFamily="18" charset="0"/>
              </a:rPr>
              <a:t>kuxjenza</a:t>
            </a:r>
            <a:r>
              <a:rPr lang="en-GB" sz="16000" dirty="0">
                <a:latin typeface="Times New Roman" panose="02020603050405020304" pitchFamily="18" charset="0"/>
              </a:rPr>
              <a:t> tagħkom mill-</a:t>
            </a:r>
            <a:r>
              <a:rPr lang="en-GB" sz="16000" dirty="0" err="1">
                <a:latin typeface="Times New Roman" panose="02020603050405020304" pitchFamily="18" charset="0"/>
              </a:rPr>
              <a:t>għemil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mejjet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biex </a:t>
            </a:r>
            <a:r>
              <a:rPr lang="en-GB" sz="16000" dirty="0" err="1">
                <a:latin typeface="Times New Roman" panose="02020603050405020304" pitchFamily="18" charset="0"/>
              </a:rPr>
              <a:t>taqdu</a:t>
            </a:r>
            <a:r>
              <a:rPr lang="en-GB" sz="16000" dirty="0">
                <a:latin typeface="Times New Roman" panose="02020603050405020304" pitchFamily="18" charset="0"/>
              </a:rPr>
              <a:t> lil Alla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ħaj</a:t>
            </a:r>
            <a:r>
              <a:rPr lang="en-GB" sz="16000" dirty="0">
                <a:latin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4544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51722"/>
            <a:ext cx="236532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7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8695" y="4715818"/>
            <a:ext cx="21242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Tela’ Alla b’għajjat ta’ ferħ</a:t>
            </a:r>
          </a:p>
        </p:txBody>
      </p:sp>
      <p:sp>
        <p:nvSpPr>
          <p:cNvPr id="2" name="Rectangle 1"/>
          <p:cNvSpPr/>
          <p:nvPr/>
        </p:nvSpPr>
        <p:spPr>
          <a:xfrm>
            <a:off x="92569" y="966753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06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787" y="1331442"/>
            <a:ext cx="1958617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ċ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apċpu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jdejkom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għajtu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b’leħen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ferħ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787" y="1329402"/>
            <a:ext cx="1958617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Għoli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tal-biża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sultan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l-art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0550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4699" y="3802355"/>
            <a:ext cx="211703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Tela’ Alla b’għajjat ta’ ferħ</a:t>
            </a:r>
          </a:p>
        </p:txBody>
      </p:sp>
    </p:spTree>
    <p:extLst>
      <p:ext uri="{BB962C8B-B14F-4D97-AF65-F5344CB8AC3E}">
        <p14:creationId xmlns:p14="http://schemas.microsoft.com/office/powerpoint/2010/main" val="2998078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639" y="1330196"/>
            <a:ext cx="2225047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b’għajjat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ferħ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 bid-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daqq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trombi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841" y="2560509"/>
            <a:ext cx="2107421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Għannu lil 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-sultan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9157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26589" y="3802355"/>
            <a:ext cx="156188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Tela’ Alla b’għajjat ta’ ferħ</a:t>
            </a:r>
          </a:p>
        </p:txBody>
      </p:sp>
    </p:spTree>
    <p:extLst>
      <p:ext uri="{BB962C8B-B14F-4D97-AF65-F5344CB8AC3E}">
        <p14:creationId xmlns:p14="http://schemas.microsoft.com/office/powerpoint/2010/main" val="223783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659" y="1331442"/>
            <a:ext cx="2196244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s-sultan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-art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għannulu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bis-sengħa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sabiħa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423" y="107306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dirty="0" err="1">
                <a:latin typeface="Times New Roman" panose="02020603050405020304" pitchFamily="18" charset="0"/>
              </a:rPr>
              <a:t>Ħuti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fis-santwarju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kien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hemm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tinda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dik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quddiem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li </a:t>
            </a:r>
            <a:r>
              <a:rPr lang="en-GB" sz="16000" dirty="0" err="1">
                <a:latin typeface="Times New Roman" panose="02020603050405020304" pitchFamily="18" charset="0"/>
              </a:rPr>
              <a:t>fiha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kien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hemm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il-kandelabru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u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mejda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bil-ħobż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1399371"/>
            <a:ext cx="2225047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Isaltan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il-ġnus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joqgħod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tron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imqaddes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29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0643" y="3802355"/>
            <a:ext cx="22250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Tela’ Alla b’għajjat 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ferħ</a:t>
            </a:r>
          </a:p>
        </p:txBody>
      </p:sp>
    </p:spTree>
    <p:extLst>
      <p:ext uri="{BB962C8B-B14F-4D97-AF65-F5344CB8AC3E}">
        <p14:creationId xmlns:p14="http://schemas.microsoft.com/office/powerpoint/2010/main" val="3291257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898675" y="1331442"/>
            <a:ext cx="21458384" cy="99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Iftħilna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qalbna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nifhmu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dak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Ibnek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82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072417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skont </a:t>
            </a: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3, 20-21.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42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659" y="1330196"/>
            <a:ext cx="2193146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F’dak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iż-żmien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Ġesù</a:t>
            </a:r>
            <a:r>
              <a:rPr lang="en-GB" sz="16000" dirty="0">
                <a:latin typeface="Times New Roman" panose="02020603050405020304" pitchFamily="18" charset="0"/>
              </a:rPr>
              <a:t>, mar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id-</a:t>
            </a:r>
            <a:r>
              <a:rPr lang="en-GB" sz="16000" dirty="0" err="1">
                <a:latin typeface="Times New Roman" panose="02020603050405020304" pitchFamily="18" charset="0"/>
              </a:rPr>
              <a:t>dar</a:t>
            </a:r>
            <a:r>
              <a:rPr lang="en-GB" sz="16000" dirty="0">
                <a:latin typeface="Times New Roman" panose="02020603050405020304" pitchFamily="18" charset="0"/>
              </a:rPr>
              <a:t>, u l-</a:t>
            </a:r>
            <a:r>
              <a:rPr lang="en-GB" sz="16000" dirty="0" err="1">
                <a:latin typeface="Times New Roman" panose="02020603050405020304" pitchFamily="18" charset="0"/>
              </a:rPr>
              <a:t>kotra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reġgħet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inġemgħet</a:t>
            </a:r>
            <a:r>
              <a:rPr lang="en-GB" sz="16000" dirty="0">
                <a:latin typeface="Times New Roman" panose="02020603050405020304" pitchFamily="18" charset="0"/>
              </a:rPr>
              <a:t>, hekk li </a:t>
            </a:r>
            <a:r>
              <a:rPr lang="en-GB" sz="16000" dirty="0" err="1">
                <a:latin typeface="Times New Roman" panose="02020603050405020304" pitchFamily="18" charset="0"/>
              </a:rPr>
              <a:t>anqas</a:t>
            </a:r>
            <a:r>
              <a:rPr lang="en-GB" sz="16000" dirty="0">
                <a:latin typeface="Times New Roman" panose="02020603050405020304" pitchFamily="18" charset="0"/>
              </a:rPr>
              <a:t> biss </a:t>
            </a:r>
            <a:r>
              <a:rPr lang="en-GB" sz="16000" dirty="0" err="1">
                <a:latin typeface="Times New Roman" panose="02020603050405020304" pitchFamily="18" charset="0"/>
              </a:rPr>
              <a:t>setgħu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jieklu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2561303"/>
            <a:ext cx="223224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Qrabatu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malli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semgħu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ħarġu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iżommuh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għax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qalu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tilef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moħħu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236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862750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Tifħir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13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1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327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tal-</a:t>
            </a:r>
            <a:r>
              <a:rPr lang="en-GB" sz="16000" dirty="0" err="1">
                <a:latin typeface="Times New Roman" panose="02020603050405020304" pitchFamily="18" charset="0"/>
              </a:rPr>
              <a:t>preżenza</a:t>
            </a:r>
            <a:r>
              <a:rPr lang="en-GB" sz="16000" dirty="0">
                <a:latin typeface="Times New Roman" panose="02020603050405020304" pitchFamily="18" charset="0"/>
              </a:rPr>
              <a:t> quddiem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il-Mulej;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din it-</a:t>
            </a:r>
            <a:r>
              <a:rPr lang="en-GB" sz="16000" dirty="0" err="1">
                <a:latin typeface="Times New Roman" panose="02020603050405020304" pitchFamily="18" charset="0"/>
              </a:rPr>
              <a:t>tinda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kienet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tissejjaħ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&lt;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-Post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Qaddis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&gt;</a:t>
            </a:r>
            <a:r>
              <a:rPr lang="en-GB" sz="16000" b="1" i="1" dirty="0">
                <a:latin typeface="Times New Roman" panose="02020603050405020304" pitchFamily="18" charset="0"/>
              </a:rPr>
              <a:t>.</a:t>
            </a:r>
            <a:r>
              <a:rPr lang="mt-MT" sz="14000" b="1" i="1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Imbagħad, wara t-</a:t>
            </a:r>
            <a:r>
              <a:rPr lang="en-GB" sz="16000" dirty="0" err="1">
                <a:latin typeface="Times New Roman" panose="02020603050405020304" pitchFamily="18" charset="0"/>
              </a:rPr>
              <a:t>tieni</a:t>
            </a:r>
            <a:endParaRPr lang="mt-MT" sz="14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velu</a:t>
            </a:r>
            <a:r>
              <a:rPr lang="en-GB" sz="16000" dirty="0">
                <a:latin typeface="Times New Roman" panose="02020603050405020304" pitchFamily="18" charset="0"/>
              </a:rPr>
              <a:t>, kien hemm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tinda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oħra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l</a:t>
            </a:r>
            <a:r>
              <a:rPr lang="en-GB" sz="16000" dirty="0" err="1">
                <a:latin typeface="Times New Roman" panose="02020603050405020304" pitchFamily="18" charset="0"/>
              </a:rPr>
              <a:t>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kienet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tissejja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&lt;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il-Post il-Qaddis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&gt;</a:t>
            </a: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mt-MT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Imma Kristu </a:t>
            </a:r>
            <a:r>
              <a:rPr lang="en-GB" sz="16000" dirty="0" err="1">
                <a:latin typeface="Times New Roman" panose="02020603050405020304" pitchFamily="18" charset="0"/>
              </a:rPr>
              <a:t>ġie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bħala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qassis</a:t>
            </a:r>
            <a:r>
              <a:rPr lang="en-GB" sz="16000" dirty="0">
                <a:latin typeface="Times New Roman" panose="02020603050405020304" pitchFamily="18" charset="0"/>
              </a:rPr>
              <a:t> il-</a:t>
            </a:r>
            <a:r>
              <a:rPr lang="en-GB" sz="16000" dirty="0" err="1">
                <a:latin typeface="Times New Roman" panose="02020603050405020304" pitchFamily="18" charset="0"/>
              </a:rPr>
              <a:t>kbir</a:t>
            </a:r>
            <a:r>
              <a:rPr lang="en-GB" sz="16000" dirty="0">
                <a:latin typeface="Times New Roman" panose="02020603050405020304" pitchFamily="18" charset="0"/>
              </a:rPr>
              <a:t> tal-</a:t>
            </a:r>
            <a:r>
              <a:rPr lang="en-GB" sz="16000" dirty="0" err="1">
                <a:latin typeface="Times New Roman" panose="02020603050405020304" pitchFamily="18" charset="0"/>
              </a:rPr>
              <a:t>ġid</a:t>
            </a:r>
            <a:r>
              <a:rPr lang="en-GB" sz="16000" dirty="0">
                <a:latin typeface="Times New Roman" panose="02020603050405020304" pitchFamily="18" charset="0"/>
              </a:rPr>
              <a:t> li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83345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diġà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ġie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Hu </a:t>
            </a:r>
            <a:r>
              <a:rPr lang="en-GB" sz="16000" dirty="0" err="1">
                <a:latin typeface="Times New Roman" panose="02020603050405020304" pitchFamily="18" charset="0"/>
              </a:rPr>
              <a:t>daħal</a:t>
            </a:r>
            <a:r>
              <a:rPr lang="en-GB" sz="16000" dirty="0">
                <a:latin typeface="Times New Roman" panose="02020603050405020304" pitchFamily="18" charset="0"/>
              </a:rPr>
              <a:t> minn </a:t>
            </a:r>
            <a:r>
              <a:rPr lang="mt-MT" sz="16000" dirty="0">
                <a:latin typeface="Times New Roman" panose="02020603050405020304" pitchFamily="18" charset="0"/>
              </a:rPr>
              <a:t>t</a:t>
            </a:r>
            <a:r>
              <a:rPr lang="en-GB" sz="16000" dirty="0" err="1">
                <a:latin typeface="Times New Roman" panose="02020603050405020304" pitchFamily="18" charset="0"/>
              </a:rPr>
              <a:t>inda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latin typeface="Times New Roman" panose="02020603050405020304" pitchFamily="18" charset="0"/>
              </a:rPr>
              <a:t>aktar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perfetta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li </a:t>
            </a:r>
            <a:r>
              <a:rPr lang="en-GB" sz="16000" dirty="0" err="1">
                <a:latin typeface="Times New Roman" panose="02020603050405020304" pitchFamily="18" charset="0"/>
              </a:rPr>
              <a:t>mhijiex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maħduma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b’idejn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latin typeface="Times New Roman" panose="02020603050405020304" pitchFamily="18" charset="0"/>
              </a:rPr>
              <a:t>bnedmin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jiġifieri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88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651" y="107306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mhijiex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ħolqien</a:t>
            </a:r>
            <a:r>
              <a:rPr lang="en-GB" sz="16000" dirty="0">
                <a:latin typeface="Times New Roman" panose="02020603050405020304" pitchFamily="18" charset="0"/>
              </a:rPr>
              <a:t> ta’ din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l-art</a:t>
            </a:r>
            <a:r>
              <a:rPr lang="mt-MT" sz="16000" dirty="0">
                <a:latin typeface="Times New Roman" panose="02020603050405020304" pitchFamily="18" charset="0"/>
              </a:rPr>
              <a:t>; </a:t>
            </a:r>
            <a:r>
              <a:rPr lang="en-GB" sz="16000" dirty="0">
                <a:latin typeface="Times New Roman" panose="02020603050405020304" pitchFamily="18" charset="0"/>
              </a:rPr>
              <a:t>hu </a:t>
            </a:r>
            <a:r>
              <a:rPr lang="en-GB" sz="16000" dirty="0" err="1">
                <a:latin typeface="Times New Roman" panose="02020603050405020304" pitchFamily="18" charset="0"/>
              </a:rPr>
              <a:t>daħal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darba</a:t>
            </a:r>
            <a:r>
              <a:rPr lang="en-GB" sz="16000" dirty="0">
                <a:latin typeface="Times New Roman" panose="02020603050405020304" pitchFamily="18" charset="0"/>
              </a:rPr>
              <a:t> għal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fis-Santwarju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mhux</a:t>
            </a:r>
            <a:r>
              <a:rPr lang="en-GB" sz="16000" dirty="0">
                <a:latin typeface="Times New Roman" panose="02020603050405020304" pitchFamily="18" charset="0"/>
              </a:rPr>
              <a:t> bis-</a:t>
            </a:r>
            <a:r>
              <a:rPr lang="en-GB" sz="16000" dirty="0" err="1">
                <a:latin typeface="Times New Roman" panose="02020603050405020304" pitchFamily="18" charset="0"/>
              </a:rPr>
              <a:t>saħħa</a:t>
            </a:r>
            <a:r>
              <a:rPr lang="en-GB" sz="16000" dirty="0">
                <a:latin typeface="Times New Roman" panose="02020603050405020304" pitchFamily="18" charset="0"/>
              </a:rPr>
              <a:t> tad-</a:t>
            </a:r>
            <a:r>
              <a:rPr lang="en-GB" sz="16000" dirty="0" err="1">
                <a:latin typeface="Times New Roman" panose="02020603050405020304" pitchFamily="18" charset="0"/>
              </a:rPr>
              <a:t>demm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 err="1">
                <a:latin typeface="Times New Roman" panose="02020603050405020304" pitchFamily="18" charset="0"/>
              </a:rPr>
              <a:t>tal-mogħoż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latin typeface="Times New Roman" panose="02020603050405020304" pitchFamily="18" charset="0"/>
              </a:rPr>
              <a:t>tal-għoġiela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imma bis-</a:t>
            </a:r>
            <a:r>
              <a:rPr lang="en-GB" sz="16000" dirty="0" err="1">
                <a:latin typeface="Times New Roman" panose="02020603050405020304" pitchFamily="18" charset="0"/>
              </a:rPr>
              <a:t>saħħa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demmu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 err="1">
                <a:latin typeface="Times New Roman" panose="02020603050405020304" pitchFamily="18" charset="0"/>
              </a:rPr>
              <a:t>stess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latin typeface="Times New Roman" panose="02020603050405020304" pitchFamily="18" charset="0"/>
              </a:rPr>
              <a:t>hekk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kiseb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fidwa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Jekk</a:t>
            </a:r>
            <a:r>
              <a:rPr lang="en-GB" sz="16000" dirty="0">
                <a:latin typeface="Times New Roman" panose="02020603050405020304" pitchFamily="18" charset="0"/>
              </a:rPr>
              <a:t> id-</a:t>
            </a:r>
            <a:r>
              <a:rPr lang="en-GB" sz="16000" dirty="0" err="1">
                <a:latin typeface="Times New Roman" panose="02020603050405020304" pitchFamily="18" charset="0"/>
              </a:rPr>
              <a:t>demm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tal-mogħoż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u tal-</a:t>
            </a:r>
            <a:r>
              <a:rPr lang="en-GB" sz="16000" dirty="0" err="1">
                <a:latin typeface="Times New Roman" panose="02020603050405020304" pitchFamily="18" charset="0"/>
              </a:rPr>
              <a:t>gniedes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u l-</a:t>
            </a:r>
            <a:r>
              <a:rPr lang="en-GB" sz="16000" dirty="0" err="1">
                <a:latin typeface="Times New Roman" panose="02020603050405020304" pitchFamily="18" charset="0"/>
              </a:rPr>
              <a:t>irmied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61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tal-</a:t>
            </a:r>
            <a:r>
              <a:rPr lang="en-GB" sz="16000" dirty="0" err="1">
                <a:latin typeface="Times New Roman" panose="02020603050405020304" pitchFamily="18" charset="0"/>
              </a:rPr>
              <a:t>għoġla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mraxxax fuq</a:t>
            </a:r>
            <a:r>
              <a:rPr lang="en-GB" sz="16000" dirty="0">
                <a:latin typeface="Times New Roman" panose="02020603050405020304" pitchFamily="18" charset="0"/>
              </a:rPr>
              <a:t> dawk li huma </a:t>
            </a:r>
            <a:r>
              <a:rPr lang="en-GB" sz="16000" dirty="0" err="1">
                <a:latin typeface="Times New Roman" panose="02020603050405020304" pitchFamily="18" charset="0"/>
              </a:rPr>
              <a:t>mniġġsa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jista</a:t>
            </a:r>
            <a:r>
              <a:rPr lang="en-GB" sz="16000" dirty="0"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latin typeface="Times New Roman" panose="02020603050405020304" pitchFamily="18" charset="0"/>
              </a:rPr>
              <a:t>jqaddishom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billi</a:t>
            </a:r>
            <a:r>
              <a:rPr lang="en-GB" sz="16000" dirty="0">
                <a:latin typeface="Times New Roman" panose="02020603050405020304" pitchFamily="18" charset="0"/>
              </a:rPr>
              <a:t> jagħtihom l-</a:t>
            </a:r>
            <a:r>
              <a:rPr lang="en-GB" sz="16000" dirty="0" err="1">
                <a:latin typeface="Times New Roman" panose="02020603050405020304" pitchFamily="18" charset="0"/>
              </a:rPr>
              <a:t>indafa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tal-</a:t>
            </a:r>
            <a:r>
              <a:rPr lang="en-GB" sz="16000" dirty="0" err="1">
                <a:latin typeface="Times New Roman" panose="02020603050405020304" pitchFamily="18" charset="0"/>
              </a:rPr>
              <a:t>ġisem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kemm </a:t>
            </a:r>
            <a:r>
              <a:rPr lang="en-GB" sz="16000" dirty="0" err="1">
                <a:latin typeface="Times New Roman" panose="02020603050405020304" pitchFamily="18" charset="0"/>
              </a:rPr>
              <a:t>aktar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266" y="1399371"/>
            <a:ext cx="2221721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id-</a:t>
            </a:r>
            <a:r>
              <a:rPr lang="en-GB" sz="16000" dirty="0" err="1">
                <a:latin typeface="Times New Roman" panose="02020603050405020304" pitchFamily="18" charset="0"/>
              </a:rPr>
              <a:t>demm</a:t>
            </a:r>
            <a:r>
              <a:rPr lang="en-GB" sz="16000" dirty="0">
                <a:latin typeface="Times New Roman" panose="02020603050405020304" pitchFamily="18" charset="0"/>
              </a:rPr>
              <a:t> ta’ Kristu,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li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bl-</a:t>
            </a:r>
            <a:r>
              <a:rPr lang="en-GB" sz="16000" dirty="0" err="1">
                <a:latin typeface="Times New Roman" panose="02020603050405020304" pitchFamily="18" charset="0"/>
              </a:rPr>
              <a:t>Ispirtu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offra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nnifsu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vittma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safja</a:t>
            </a:r>
            <a:r>
              <a:rPr lang="en-GB" sz="16000" dirty="0">
                <a:latin typeface="Times New Roman" panose="02020603050405020304" pitchFamily="18" charset="0"/>
              </a:rPr>
              <a:t> lil Alla,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38333"/>
      </p:ext>
    </p:extLst>
  </p:cSld>
  <p:clrMapOvr>
    <a:masterClrMapping/>
  </p:clrMapOvr>
</p:sld>
</file>

<file path=ppt/theme/theme1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393</Words>
  <Application>Microsoft Office PowerPoint</Application>
  <PresentationFormat>Custom</PresentationFormat>
  <Paragraphs>67</Paragraphs>
  <Slides>29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14_Default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35</cp:revision>
  <dcterms:created xsi:type="dcterms:W3CDTF">2008-12-28T11:50:57Z</dcterms:created>
  <dcterms:modified xsi:type="dcterms:W3CDTF">2023-01-01T16:08:08Z</dcterms:modified>
</cp:coreProperties>
</file>