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</p:sldMasterIdLst>
  <p:notesMasterIdLst>
    <p:notesMasterId r:id="rId44"/>
  </p:notesMasterIdLst>
  <p:sldIdLst>
    <p:sldId id="279" r:id="rId3"/>
    <p:sldId id="258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04" r:id="rId20"/>
    <p:sldId id="305" r:id="rId21"/>
    <p:sldId id="256" r:id="rId22"/>
    <p:sldId id="306" r:id="rId23"/>
    <p:sldId id="282" r:id="rId24"/>
    <p:sldId id="273" r:id="rId25"/>
    <p:sldId id="300" r:id="rId26"/>
    <p:sldId id="307" r:id="rId27"/>
    <p:sldId id="272" r:id="rId28"/>
    <p:sldId id="301" r:id="rId29"/>
    <p:sldId id="308" r:id="rId30"/>
    <p:sldId id="607" r:id="rId31"/>
    <p:sldId id="287" r:id="rId32"/>
    <p:sldId id="608" r:id="rId33"/>
    <p:sldId id="288" r:id="rId34"/>
    <p:sldId id="264" r:id="rId35"/>
    <p:sldId id="609" r:id="rId36"/>
    <p:sldId id="610" r:id="rId37"/>
    <p:sldId id="611" r:id="rId38"/>
    <p:sldId id="612" r:id="rId39"/>
    <p:sldId id="613" r:id="rId40"/>
    <p:sldId id="614" r:id="rId41"/>
    <p:sldId id="290" r:id="rId42"/>
    <p:sldId id="289" r:id="rId43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5" autoAdjust="0"/>
    <p:restoredTop sz="94660"/>
  </p:normalViewPr>
  <p:slideViewPr>
    <p:cSldViewPr>
      <p:cViewPr varScale="1">
        <p:scale>
          <a:sx n="35" d="100"/>
          <a:sy n="35" d="100"/>
        </p:scale>
        <p:origin x="102" y="1038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73466-1296-4D8C-AAE2-2F516330B436}" type="datetimeFigureOut">
              <a:rPr lang="mt-MT" smtClean="0"/>
              <a:pPr/>
              <a:t>05/01/2023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9588F-5541-4297-AD80-34DE0EFBA59F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43114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2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0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5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19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06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18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57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47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29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88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85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1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69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2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4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1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2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7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4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2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3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5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1" fontAlgn="base" hangingPunct="1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1" fontAlgn="base" hangingPunct="1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1" fontAlgn="base" hangingPunct="1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1" fontAlgn="base" hangingPunct="1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8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249140"/>
            <a:ext cx="23399750" cy="723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mill-I</a:t>
            </a:r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ttra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lil-Lhud</a:t>
            </a: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Lhud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11, 1-2.8-9</a:t>
            </a:r>
          </a:p>
          <a:p>
            <a:pPr algn="ctr"/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1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4834"/>
            <a:ext cx="22538504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għadhom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ħadux dak li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imwiegħed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iżda huma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rawh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bogħod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sellmulu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waqt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għarfu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297400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4834"/>
            <a:ext cx="22538504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huma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barranin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għorba fuq l-art. Tabilħaqq, dawk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jitkellmu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b’dan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il-mod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juru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ċar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huma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qegħdin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ifittxu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pajjiż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06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4834"/>
            <a:ext cx="22538504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għalihom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kieku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kellhom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ħsiebhom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pajjiż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ħarġu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kellhom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biżżejjed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biex</a:t>
            </a:r>
          </a:p>
        </p:txBody>
      </p:sp>
    </p:spTree>
    <p:extLst>
      <p:ext uri="{BB962C8B-B14F-4D97-AF65-F5344CB8AC3E}">
        <p14:creationId xmlns:p14="http://schemas.microsoft.com/office/powerpoint/2010/main" val="3656715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4834"/>
            <a:ext cx="22538504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jerġgħu lura fih. Imma issa huma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jixtiequ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pajjiż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aħjar,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jiġifieri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dak tas-sema. Huwa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għalhekk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Alla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jistmellx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jissejjaħ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Alla</a:t>
            </a:r>
          </a:p>
        </p:txBody>
      </p:sp>
    </p:spTree>
    <p:extLst>
      <p:ext uri="{BB962C8B-B14F-4D97-AF65-F5344CB8AC3E}">
        <p14:creationId xmlns:p14="http://schemas.microsoft.com/office/powerpoint/2010/main" val="997087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4834"/>
            <a:ext cx="22538504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għax 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ħejja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belt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għalihom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Kienet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fidi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ġagħlet lil Abraham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joffri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’l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Iżakk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meta Alla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ġarrbu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467883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329402"/>
            <a:ext cx="225385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kien se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joffri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lil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ibnu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l-waħdieni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sewwasew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dak li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wegħdiet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hu li Alla kien qallu:</a:t>
            </a:r>
          </a:p>
        </p:txBody>
      </p:sp>
    </p:spTree>
    <p:extLst>
      <p:ext uri="{BB962C8B-B14F-4D97-AF65-F5344CB8AC3E}">
        <p14:creationId xmlns:p14="http://schemas.microsoft.com/office/powerpoint/2010/main" val="2899530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4834"/>
            <a:ext cx="22538504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“Minn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Iżakk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ikollok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Huwa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fehem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Alla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s-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setgħa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saħansitra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jqajjem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mewt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25939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3791615"/>
            <a:ext cx="225385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fis-sens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tixbiha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tabilħaqq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lura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mewt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3350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03516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4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83570"/>
            <a:ext cx="23399750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Imbierek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ta'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Iżrael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aliex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ġie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jżur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jifdi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1-poplu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2" name="Rectangle 1"/>
          <p:cNvSpPr/>
          <p:nvPr/>
        </p:nvSpPr>
        <p:spPr>
          <a:xfrm>
            <a:off x="466627" y="35298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1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329402"/>
            <a:ext cx="225385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Ħuti,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fidi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hija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pedament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tal-ħwejjeġ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għandna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nittamaw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hija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prova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tal-ħwejjeġ li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narawx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31442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waqqaf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qawwa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ta'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salvazzjoni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David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u,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31442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wieg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ed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fl-img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b'fomm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il-profeti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qaddisin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u.</a:t>
            </a:r>
          </a:p>
        </p:txBody>
      </p:sp>
    </p:spTree>
    <p:extLst>
      <p:ext uri="{BB962C8B-B14F-4D97-AF65-F5344CB8AC3E}">
        <p14:creationId xmlns:p14="http://schemas.microsoft.com/office/powerpoint/2010/main" val="4293450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75458"/>
            <a:ext cx="23399750" cy="963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Imbierek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algn="ctr"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ta'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Iżrael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aliex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ġie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jżur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jifdi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1-poplu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126329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214" y="1331442"/>
            <a:ext cx="19637757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jsalvana </a:t>
            </a:r>
          </a:p>
          <a:p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għedewwa tagħna,</a:t>
            </a:r>
          </a:p>
          <a:p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 idejn dawk kollha li jobogħduna.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699" y="1327363"/>
            <a:ext cx="2117035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B'hekk juri ħniena 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ma'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missirijietna </a:t>
            </a:r>
            <a:endParaRPr 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jiftakar fil-patt qaddis tiegħu. 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3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75458"/>
            <a:ext cx="23399750" cy="963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Imbierek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algn="ctr"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ta'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Iżrael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aliex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ġie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jżur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jifdi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1-poplu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198539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298"/>
            <a:ext cx="2339975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jiftakar fil-ħalfa li ħalef 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 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Abraham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rna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jagħtina 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-grazzja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li, </a:t>
            </a:r>
          </a:p>
          <a:p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wara li je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lisna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minn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idejn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l-g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edewwa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tag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7363"/>
            <a:ext cx="2289854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naqduh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a, </a:t>
            </a:r>
          </a:p>
          <a:p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tul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ajjitna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kollha,</a:t>
            </a:r>
          </a:p>
          <a:p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ustizzja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qdusija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quddiemu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ajjitna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kollha.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711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75458"/>
            <a:ext cx="23399750" cy="963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Imbierek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algn="ctr"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ta'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Iżrael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aliex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ġie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jżur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jifdi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1-poplu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418773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07306"/>
            <a:ext cx="22538504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imgħoddi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għoġbu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lil Alla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sewwasew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għax 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kellhom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fidi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. Kienet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fidi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ġagħlet lil Abraham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jobdi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s-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sejħa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1753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35298"/>
            <a:ext cx="23399750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hekk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abb lid-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dinja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ta lil Ibnu 1-wa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dieni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kull min jemmen fih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jintilifx, iżda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jkollu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ajja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ta'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2670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0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907506"/>
            <a:ext cx="23399749" cy="886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 ta’ </a:t>
            </a:r>
          </a:p>
          <a:p>
            <a:pPr algn="ctr"/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4, 35-41</a:t>
            </a:r>
          </a:p>
          <a:p>
            <a:pPr algn="ctr"/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6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35298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Dakinhar, xħin sar filgħaxija Ġesù qal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lid-dixxipli: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“Ejjew naqsmu għax-xatt 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l-ieħor”. 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35298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Ħallew in-nies, u ħaduh magħhom kif kien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fid-dgħajsa; u marru miegħu dgħajjes oħra. U qam riefnu kbir, u l-mewġ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06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35298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beda tiela’ għal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ġod-dgħajsa, hekk li kienet ġa bdiet timtela bl-ilma. Hu kien fil-poppa, rieqed fuq imħadda.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443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1329402"/>
            <a:ext cx="2282653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Qajjmuh u qalulu: </a:t>
            </a:r>
          </a:p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“Mgħallem, dan qisu mhu xejn għalik li aħna se nintilfu?”.</a:t>
            </a:r>
          </a:p>
        </p:txBody>
      </p:sp>
    </p:spTree>
    <p:extLst>
      <p:ext uri="{BB962C8B-B14F-4D97-AF65-F5344CB8AC3E}">
        <p14:creationId xmlns:p14="http://schemas.microsoft.com/office/powerpoint/2010/main" val="1024260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35298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Imbagħad qam, ordna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lir-riħ u qal lill-baħar: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“Iskot! Biżżejjed!”. 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r-riħ waqaf u waqgħet kalma kbira. U qalilhom: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3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35298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“Dal-biża’ kollu għaliex? Mela ma għandkomx fidi?”.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qabadhom biża’ kbir, u bdew jgħidu lil xulxin: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26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8" y="2560509"/>
            <a:ext cx="2338568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“Dan min hu, mela, biex saħansitra r-riħ u l-baħar jisimgħu minnu?”.</a:t>
            </a:r>
            <a:endParaRPr lang="en-US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04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07306"/>
            <a:ext cx="22538504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ta’ Alla, meta dan qallu biex imur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f’art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kien se jagħtih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b’wirt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telaq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jaf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sejjer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Kienet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fidi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ġagħlitu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48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79714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084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60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07306"/>
            <a:ext cx="22538504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jgħammar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-art imwiegħda,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qisu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barrani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f’art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barranija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jgħix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taħt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it-tined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flimkien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Iżakk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Ġakobb,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werrieta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5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4834"/>
            <a:ext cx="22538504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istess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wegħda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għax hu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iħares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’il quddiem,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il-belt mibnija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-sod, li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imgħallem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bennej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6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4834"/>
            <a:ext cx="22538504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tagħha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huwa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Alla.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Kienet ukoll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fidi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Sarah, mara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mdaħħla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setgħet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titqal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għax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hija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għarfet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ta’</a:t>
            </a:r>
          </a:p>
        </p:txBody>
      </p:sp>
    </p:spTree>
    <p:extLst>
      <p:ext uri="{BB962C8B-B14F-4D97-AF65-F5344CB8AC3E}">
        <p14:creationId xmlns:p14="http://schemas.microsoft.com/office/powerpoint/2010/main" val="3187949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4834"/>
            <a:ext cx="22538504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kelmtu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kien dak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għamlilha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wegħda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għalhekk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minn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wieħed, li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tgħid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mejjet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twieldu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149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4834"/>
            <a:ext cx="22538504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bil-kotra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daqs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kwiekeb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tas-sema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daqs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ir-ramel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xatt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baħar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jgħoddu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Kollha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bil-fidi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mietu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dawn</a:t>
            </a:r>
          </a:p>
        </p:txBody>
      </p:sp>
    </p:spTree>
    <p:extLst>
      <p:ext uri="{BB962C8B-B14F-4D97-AF65-F5344CB8AC3E}">
        <p14:creationId xmlns:p14="http://schemas.microsoft.com/office/powerpoint/2010/main" val="180571116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759</Words>
  <Application>Microsoft Office PowerPoint</Application>
  <PresentationFormat>Custom</PresentationFormat>
  <Paragraphs>102</Paragraphs>
  <Slides>41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Theme2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40</cp:revision>
  <dcterms:created xsi:type="dcterms:W3CDTF">2008-12-28T11:50:57Z</dcterms:created>
  <dcterms:modified xsi:type="dcterms:W3CDTF">2023-01-05T14:21:01Z</dcterms:modified>
</cp:coreProperties>
</file>