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78" r:id="rId3"/>
    <p:sldId id="258" r:id="rId4"/>
    <p:sldId id="270" r:id="rId5"/>
    <p:sldId id="268" r:id="rId6"/>
    <p:sldId id="301" r:id="rId7"/>
    <p:sldId id="267" r:id="rId8"/>
    <p:sldId id="302" r:id="rId9"/>
    <p:sldId id="266" r:id="rId10"/>
    <p:sldId id="279" r:id="rId11"/>
    <p:sldId id="281" r:id="rId12"/>
    <p:sldId id="256" r:id="rId13"/>
    <p:sldId id="292" r:id="rId14"/>
    <p:sldId id="291" r:id="rId15"/>
    <p:sldId id="273" r:id="rId16"/>
    <p:sldId id="289" r:id="rId17"/>
    <p:sldId id="293" r:id="rId18"/>
    <p:sldId id="272" r:id="rId19"/>
    <p:sldId id="303" r:id="rId20"/>
    <p:sldId id="294" r:id="rId21"/>
    <p:sldId id="271" r:id="rId22"/>
    <p:sldId id="304" r:id="rId23"/>
    <p:sldId id="295" r:id="rId24"/>
    <p:sldId id="607" r:id="rId25"/>
    <p:sldId id="285" r:id="rId26"/>
    <p:sldId id="608" r:id="rId27"/>
    <p:sldId id="286" r:id="rId28"/>
    <p:sldId id="264" r:id="rId29"/>
    <p:sldId id="277" r:id="rId30"/>
    <p:sldId id="305" r:id="rId31"/>
    <p:sldId id="276" r:id="rId32"/>
    <p:sldId id="274" r:id="rId33"/>
    <p:sldId id="306" r:id="rId34"/>
    <p:sldId id="288" r:id="rId35"/>
    <p:sldId id="287" r:id="rId36"/>
  </p:sldIdLst>
  <p:sldSz cx="23399750" cy="12599988"/>
  <p:notesSz cx="6858000" cy="9144000"/>
  <p:defaultTextStyle>
    <a:defPPr>
      <a:defRPr lang="en-US"/>
    </a:defPPr>
    <a:lvl1pPr marL="0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1pPr>
    <a:lvl2pPr marL="997702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2pPr>
    <a:lvl3pPr marL="1995404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3pPr>
    <a:lvl4pPr marL="2993106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4pPr>
    <a:lvl5pPr marL="3990807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5pPr>
    <a:lvl6pPr marL="4988509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6pPr>
    <a:lvl7pPr marL="5986211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7pPr>
    <a:lvl8pPr marL="6983913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8pPr>
    <a:lvl9pPr marL="7981615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02" y="83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A42B5-E097-48B8-866B-E9D40F30770A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85800"/>
            <a:ext cx="6369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6A0BF-75BA-4B27-950A-12ACB849C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1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1pPr>
    <a:lvl2pPr marL="997702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2pPr>
    <a:lvl3pPr marL="1995404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3pPr>
    <a:lvl4pPr marL="2993106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4pPr>
    <a:lvl5pPr marL="3990807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5pPr>
    <a:lvl6pPr marL="4988509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6pPr>
    <a:lvl7pPr marL="5986211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7pPr>
    <a:lvl8pPr marL="6983913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8pPr>
    <a:lvl9pPr marL="7981615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44475" y="685800"/>
            <a:ext cx="6369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8B0C6-1080-45EF-BDF5-077296DACE73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6" indent="0" algn="ctr">
              <a:buNone/>
              <a:defRPr/>
            </a:lvl2pPr>
            <a:lvl3pPr marL="1680034" indent="0" algn="ctr">
              <a:buNone/>
              <a:defRPr/>
            </a:lvl3pPr>
            <a:lvl4pPr marL="2520050" indent="0" algn="ctr">
              <a:buNone/>
              <a:defRPr/>
            </a:lvl4pPr>
            <a:lvl5pPr marL="3360066" indent="0" algn="ctr">
              <a:buNone/>
              <a:defRPr/>
            </a:lvl5pPr>
            <a:lvl6pPr marL="4200083" indent="0" algn="ctr">
              <a:buNone/>
              <a:defRPr/>
            </a:lvl6pPr>
            <a:lvl7pPr marL="5040100" indent="0" algn="ctr">
              <a:buNone/>
              <a:defRPr/>
            </a:lvl7pPr>
            <a:lvl8pPr marL="5880116" indent="0" algn="ctr">
              <a:buNone/>
              <a:defRPr/>
            </a:lvl8pPr>
            <a:lvl9pPr marL="6720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4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4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6" indent="0" algn="ctr">
              <a:buNone/>
              <a:defRPr/>
            </a:lvl2pPr>
            <a:lvl3pPr marL="1680034" indent="0" algn="ctr">
              <a:buNone/>
              <a:defRPr/>
            </a:lvl3pPr>
            <a:lvl4pPr marL="2520050" indent="0" algn="ctr">
              <a:buNone/>
              <a:defRPr/>
            </a:lvl4pPr>
            <a:lvl5pPr marL="3360066" indent="0" algn="ctr">
              <a:buNone/>
              <a:defRPr/>
            </a:lvl5pPr>
            <a:lvl6pPr marL="4200083" indent="0" algn="ctr">
              <a:buNone/>
              <a:defRPr/>
            </a:lvl6pPr>
            <a:lvl7pPr marL="5040100" indent="0" algn="ctr">
              <a:buNone/>
              <a:defRPr/>
            </a:lvl7pPr>
            <a:lvl8pPr marL="5880116" indent="0" algn="ctr">
              <a:buNone/>
              <a:defRPr/>
            </a:lvl8pPr>
            <a:lvl9pPr marL="6720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48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6" indent="0">
              <a:buNone/>
              <a:defRPr sz="3307"/>
            </a:lvl2pPr>
            <a:lvl3pPr marL="1680034" indent="0">
              <a:buNone/>
              <a:defRPr sz="2940"/>
            </a:lvl3pPr>
            <a:lvl4pPr marL="2520050" indent="0">
              <a:buNone/>
              <a:defRPr sz="2572"/>
            </a:lvl4pPr>
            <a:lvl5pPr marL="3360066" indent="0">
              <a:buNone/>
              <a:defRPr sz="2572"/>
            </a:lvl5pPr>
            <a:lvl6pPr marL="4200083" indent="0">
              <a:buNone/>
              <a:defRPr sz="2572"/>
            </a:lvl6pPr>
            <a:lvl7pPr marL="5040100" indent="0">
              <a:buNone/>
              <a:defRPr sz="2572"/>
            </a:lvl7pPr>
            <a:lvl8pPr marL="5880116" indent="0">
              <a:buNone/>
              <a:defRPr sz="2572"/>
            </a:lvl8pPr>
            <a:lvl9pPr marL="6720132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4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7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7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6" indent="0">
              <a:buNone/>
              <a:defRPr sz="3675" b="1"/>
            </a:lvl2pPr>
            <a:lvl3pPr marL="1680034" indent="0">
              <a:buNone/>
              <a:defRPr sz="3307" b="1"/>
            </a:lvl3pPr>
            <a:lvl4pPr marL="2520050" indent="0">
              <a:buNone/>
              <a:defRPr sz="2940" b="1"/>
            </a:lvl4pPr>
            <a:lvl5pPr marL="3360066" indent="0">
              <a:buNone/>
              <a:defRPr sz="2940" b="1"/>
            </a:lvl5pPr>
            <a:lvl6pPr marL="4200083" indent="0">
              <a:buNone/>
              <a:defRPr sz="2940" b="1"/>
            </a:lvl6pPr>
            <a:lvl7pPr marL="5040100" indent="0">
              <a:buNone/>
              <a:defRPr sz="2940" b="1"/>
            </a:lvl7pPr>
            <a:lvl8pPr marL="5880116" indent="0">
              <a:buNone/>
              <a:defRPr sz="2940" b="1"/>
            </a:lvl8pPr>
            <a:lvl9pPr marL="6720132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6" indent="0">
              <a:buNone/>
              <a:defRPr sz="3675" b="1"/>
            </a:lvl2pPr>
            <a:lvl3pPr marL="1680034" indent="0">
              <a:buNone/>
              <a:defRPr sz="3307" b="1"/>
            </a:lvl3pPr>
            <a:lvl4pPr marL="2520050" indent="0">
              <a:buNone/>
              <a:defRPr sz="2940" b="1"/>
            </a:lvl4pPr>
            <a:lvl5pPr marL="3360066" indent="0">
              <a:buNone/>
              <a:defRPr sz="2940" b="1"/>
            </a:lvl5pPr>
            <a:lvl6pPr marL="4200083" indent="0">
              <a:buNone/>
              <a:defRPr sz="2940" b="1"/>
            </a:lvl6pPr>
            <a:lvl7pPr marL="5040100" indent="0">
              <a:buNone/>
              <a:defRPr sz="2940" b="1"/>
            </a:lvl7pPr>
            <a:lvl8pPr marL="5880116" indent="0">
              <a:buNone/>
              <a:defRPr sz="2940" b="1"/>
            </a:lvl8pPr>
            <a:lvl9pPr marL="6720132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3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0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7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8"/>
            <a:ext cx="13081110" cy="10753740"/>
          </a:xfrm>
        </p:spPr>
        <p:txBody>
          <a:bodyPr/>
          <a:lstStyle>
            <a:lvl1pPr>
              <a:defRPr sz="5880"/>
            </a:lvl1pPr>
            <a:lvl2pPr>
              <a:defRPr sz="5145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6" indent="0">
              <a:buNone/>
              <a:defRPr sz="2205"/>
            </a:lvl2pPr>
            <a:lvl3pPr marL="1680034" indent="0">
              <a:buNone/>
              <a:defRPr sz="1837"/>
            </a:lvl3pPr>
            <a:lvl4pPr marL="2520050" indent="0">
              <a:buNone/>
              <a:defRPr sz="1654"/>
            </a:lvl4pPr>
            <a:lvl5pPr marL="3360066" indent="0">
              <a:buNone/>
              <a:defRPr sz="1654"/>
            </a:lvl5pPr>
            <a:lvl6pPr marL="4200083" indent="0">
              <a:buNone/>
              <a:defRPr sz="1654"/>
            </a:lvl6pPr>
            <a:lvl7pPr marL="5040100" indent="0">
              <a:buNone/>
              <a:defRPr sz="1654"/>
            </a:lvl7pPr>
            <a:lvl8pPr marL="5880116" indent="0">
              <a:buNone/>
              <a:defRPr sz="1654"/>
            </a:lvl8pPr>
            <a:lvl9pPr marL="672013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3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5880"/>
            </a:lvl1pPr>
            <a:lvl2pPr marL="840016" indent="0">
              <a:buNone/>
              <a:defRPr sz="5145"/>
            </a:lvl2pPr>
            <a:lvl3pPr marL="1680034" indent="0">
              <a:buNone/>
              <a:defRPr sz="4410"/>
            </a:lvl3pPr>
            <a:lvl4pPr marL="2520050" indent="0">
              <a:buNone/>
              <a:defRPr sz="3675"/>
            </a:lvl4pPr>
            <a:lvl5pPr marL="3360066" indent="0">
              <a:buNone/>
              <a:defRPr sz="3675"/>
            </a:lvl5pPr>
            <a:lvl6pPr marL="4200083" indent="0">
              <a:buNone/>
              <a:defRPr sz="3675"/>
            </a:lvl6pPr>
            <a:lvl7pPr marL="5040100" indent="0">
              <a:buNone/>
              <a:defRPr sz="3675"/>
            </a:lvl7pPr>
            <a:lvl8pPr marL="5880116" indent="0">
              <a:buNone/>
              <a:defRPr sz="3675"/>
            </a:lvl8pPr>
            <a:lvl9pPr marL="6720132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7"/>
          </a:xfrm>
        </p:spPr>
        <p:txBody>
          <a:bodyPr/>
          <a:lstStyle>
            <a:lvl1pPr marL="0" indent="0">
              <a:buNone/>
              <a:defRPr sz="2572"/>
            </a:lvl1pPr>
            <a:lvl2pPr marL="840016" indent="0">
              <a:buNone/>
              <a:defRPr sz="2205"/>
            </a:lvl2pPr>
            <a:lvl3pPr marL="1680034" indent="0">
              <a:buNone/>
              <a:defRPr sz="1837"/>
            </a:lvl3pPr>
            <a:lvl4pPr marL="2520050" indent="0">
              <a:buNone/>
              <a:defRPr sz="1654"/>
            </a:lvl4pPr>
            <a:lvl5pPr marL="3360066" indent="0">
              <a:buNone/>
              <a:defRPr sz="1654"/>
            </a:lvl5pPr>
            <a:lvl6pPr marL="4200083" indent="0">
              <a:buNone/>
              <a:defRPr sz="1654"/>
            </a:lvl6pPr>
            <a:lvl7pPr marL="5040100" indent="0">
              <a:buNone/>
              <a:defRPr sz="1654"/>
            </a:lvl7pPr>
            <a:lvl8pPr marL="5880116" indent="0">
              <a:buNone/>
              <a:defRPr sz="1654"/>
            </a:lvl8pPr>
            <a:lvl9pPr marL="672013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26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34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4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4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6" indent="0">
              <a:buNone/>
              <a:defRPr sz="3307"/>
            </a:lvl2pPr>
            <a:lvl3pPr marL="1680034" indent="0">
              <a:buNone/>
              <a:defRPr sz="2940"/>
            </a:lvl3pPr>
            <a:lvl4pPr marL="2520050" indent="0">
              <a:buNone/>
              <a:defRPr sz="2572"/>
            </a:lvl4pPr>
            <a:lvl5pPr marL="3360066" indent="0">
              <a:buNone/>
              <a:defRPr sz="2572"/>
            </a:lvl5pPr>
            <a:lvl6pPr marL="4200083" indent="0">
              <a:buNone/>
              <a:defRPr sz="2572"/>
            </a:lvl6pPr>
            <a:lvl7pPr marL="5040100" indent="0">
              <a:buNone/>
              <a:defRPr sz="2572"/>
            </a:lvl7pPr>
            <a:lvl8pPr marL="5880116" indent="0">
              <a:buNone/>
              <a:defRPr sz="2572"/>
            </a:lvl8pPr>
            <a:lvl9pPr marL="6720132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7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7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6" indent="0">
              <a:buNone/>
              <a:defRPr sz="3675" b="1"/>
            </a:lvl2pPr>
            <a:lvl3pPr marL="1680034" indent="0">
              <a:buNone/>
              <a:defRPr sz="3307" b="1"/>
            </a:lvl3pPr>
            <a:lvl4pPr marL="2520050" indent="0">
              <a:buNone/>
              <a:defRPr sz="2940" b="1"/>
            </a:lvl4pPr>
            <a:lvl5pPr marL="3360066" indent="0">
              <a:buNone/>
              <a:defRPr sz="2940" b="1"/>
            </a:lvl5pPr>
            <a:lvl6pPr marL="4200083" indent="0">
              <a:buNone/>
              <a:defRPr sz="2940" b="1"/>
            </a:lvl6pPr>
            <a:lvl7pPr marL="5040100" indent="0">
              <a:buNone/>
              <a:defRPr sz="2940" b="1"/>
            </a:lvl7pPr>
            <a:lvl8pPr marL="5880116" indent="0">
              <a:buNone/>
              <a:defRPr sz="2940" b="1"/>
            </a:lvl8pPr>
            <a:lvl9pPr marL="6720132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6" indent="0">
              <a:buNone/>
              <a:defRPr sz="3675" b="1"/>
            </a:lvl2pPr>
            <a:lvl3pPr marL="1680034" indent="0">
              <a:buNone/>
              <a:defRPr sz="3307" b="1"/>
            </a:lvl3pPr>
            <a:lvl4pPr marL="2520050" indent="0">
              <a:buNone/>
              <a:defRPr sz="2940" b="1"/>
            </a:lvl4pPr>
            <a:lvl5pPr marL="3360066" indent="0">
              <a:buNone/>
              <a:defRPr sz="2940" b="1"/>
            </a:lvl5pPr>
            <a:lvl6pPr marL="4200083" indent="0">
              <a:buNone/>
              <a:defRPr sz="2940" b="1"/>
            </a:lvl6pPr>
            <a:lvl7pPr marL="5040100" indent="0">
              <a:buNone/>
              <a:defRPr sz="2940" b="1"/>
            </a:lvl7pPr>
            <a:lvl8pPr marL="5880116" indent="0">
              <a:buNone/>
              <a:defRPr sz="2940" b="1"/>
            </a:lvl8pPr>
            <a:lvl9pPr marL="6720132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7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8"/>
            <a:ext cx="13081110" cy="10753740"/>
          </a:xfrm>
        </p:spPr>
        <p:txBody>
          <a:bodyPr/>
          <a:lstStyle>
            <a:lvl1pPr>
              <a:defRPr sz="5880"/>
            </a:lvl1pPr>
            <a:lvl2pPr>
              <a:defRPr sz="5145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6" indent="0">
              <a:buNone/>
              <a:defRPr sz="2205"/>
            </a:lvl2pPr>
            <a:lvl3pPr marL="1680034" indent="0">
              <a:buNone/>
              <a:defRPr sz="1837"/>
            </a:lvl3pPr>
            <a:lvl4pPr marL="2520050" indent="0">
              <a:buNone/>
              <a:defRPr sz="1654"/>
            </a:lvl4pPr>
            <a:lvl5pPr marL="3360066" indent="0">
              <a:buNone/>
              <a:defRPr sz="1654"/>
            </a:lvl5pPr>
            <a:lvl6pPr marL="4200083" indent="0">
              <a:buNone/>
              <a:defRPr sz="1654"/>
            </a:lvl6pPr>
            <a:lvl7pPr marL="5040100" indent="0">
              <a:buNone/>
              <a:defRPr sz="1654"/>
            </a:lvl7pPr>
            <a:lvl8pPr marL="5880116" indent="0">
              <a:buNone/>
              <a:defRPr sz="1654"/>
            </a:lvl8pPr>
            <a:lvl9pPr marL="672013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5880"/>
            </a:lvl1pPr>
            <a:lvl2pPr marL="840016" indent="0">
              <a:buNone/>
              <a:defRPr sz="5145"/>
            </a:lvl2pPr>
            <a:lvl3pPr marL="1680034" indent="0">
              <a:buNone/>
              <a:defRPr sz="4410"/>
            </a:lvl3pPr>
            <a:lvl4pPr marL="2520050" indent="0">
              <a:buNone/>
              <a:defRPr sz="3675"/>
            </a:lvl4pPr>
            <a:lvl5pPr marL="3360066" indent="0">
              <a:buNone/>
              <a:defRPr sz="3675"/>
            </a:lvl5pPr>
            <a:lvl6pPr marL="4200083" indent="0">
              <a:buNone/>
              <a:defRPr sz="3675"/>
            </a:lvl6pPr>
            <a:lvl7pPr marL="5040100" indent="0">
              <a:buNone/>
              <a:defRPr sz="3675"/>
            </a:lvl7pPr>
            <a:lvl8pPr marL="5880116" indent="0">
              <a:buNone/>
              <a:defRPr sz="3675"/>
            </a:lvl8pPr>
            <a:lvl9pPr marL="6720132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7"/>
          </a:xfrm>
        </p:spPr>
        <p:txBody>
          <a:bodyPr/>
          <a:lstStyle>
            <a:lvl1pPr marL="0" indent="0">
              <a:buNone/>
              <a:defRPr sz="2572"/>
            </a:lvl1pPr>
            <a:lvl2pPr marL="840016" indent="0">
              <a:buNone/>
              <a:defRPr sz="2205"/>
            </a:lvl2pPr>
            <a:lvl3pPr marL="1680034" indent="0">
              <a:buNone/>
              <a:defRPr sz="1837"/>
            </a:lvl3pPr>
            <a:lvl4pPr marL="2520050" indent="0">
              <a:buNone/>
              <a:defRPr sz="1654"/>
            </a:lvl4pPr>
            <a:lvl5pPr marL="3360066" indent="0">
              <a:buNone/>
              <a:defRPr sz="1654"/>
            </a:lvl5pPr>
            <a:lvl6pPr marL="4200083" indent="0">
              <a:buNone/>
              <a:defRPr sz="1654"/>
            </a:lvl6pPr>
            <a:lvl7pPr marL="5040100" indent="0">
              <a:buNone/>
              <a:defRPr sz="1654"/>
            </a:lvl7pPr>
            <a:lvl8pPr marL="5880116" indent="0">
              <a:buNone/>
              <a:defRPr sz="1654"/>
            </a:lvl8pPr>
            <a:lvl9pPr marL="672013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7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5pPr>
      <a:lvl6pPr marL="840016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6pPr>
      <a:lvl7pPr marL="1680034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7pPr>
      <a:lvl8pPr marL="2520050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8pPr>
      <a:lvl9pPr marL="3360066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9pPr>
    </p:titleStyle>
    <p:bodyStyle>
      <a:lvl1pPr marL="630013" indent="-630013" algn="l" rtl="0" eaLnBrk="0" fontAlgn="base" hangingPunct="0">
        <a:spcBef>
          <a:spcPct val="20000"/>
        </a:spcBef>
        <a:spcAft>
          <a:spcPct val="0"/>
        </a:spcAft>
        <a:buChar char="•"/>
        <a:defRPr sz="5880">
          <a:solidFill>
            <a:schemeClr val="tx1"/>
          </a:solidFill>
          <a:latin typeface="+mn-lt"/>
          <a:ea typeface="+mn-ea"/>
          <a:cs typeface="+mn-cs"/>
        </a:defRPr>
      </a:lvl1pPr>
      <a:lvl2pPr marL="1365027" indent="-525010" algn="l" rtl="0" eaLnBrk="0" fontAlgn="base" hangingPunct="0">
        <a:spcBef>
          <a:spcPct val="20000"/>
        </a:spcBef>
        <a:spcAft>
          <a:spcPct val="0"/>
        </a:spcAft>
        <a:buChar char="–"/>
        <a:defRPr sz="5145">
          <a:solidFill>
            <a:schemeClr val="tx1"/>
          </a:solidFill>
          <a:latin typeface="+mn-lt"/>
        </a:defRPr>
      </a:lvl2pPr>
      <a:lvl3pPr marL="2100042" indent="-420008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58" indent="-420008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74" indent="-420008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92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108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24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41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34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5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6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83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10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11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32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7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5pPr>
      <a:lvl6pPr marL="840016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6pPr>
      <a:lvl7pPr marL="1680034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7pPr>
      <a:lvl8pPr marL="2520050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8pPr>
      <a:lvl9pPr marL="3360066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9pPr>
    </p:titleStyle>
    <p:bodyStyle>
      <a:lvl1pPr marL="630013" indent="-630013" algn="l" rtl="0" eaLnBrk="0" fontAlgn="base" hangingPunct="0">
        <a:spcBef>
          <a:spcPct val="20000"/>
        </a:spcBef>
        <a:spcAft>
          <a:spcPct val="0"/>
        </a:spcAft>
        <a:buChar char="•"/>
        <a:defRPr sz="5880">
          <a:solidFill>
            <a:schemeClr val="tx1"/>
          </a:solidFill>
          <a:latin typeface="+mn-lt"/>
          <a:ea typeface="+mn-ea"/>
          <a:cs typeface="+mn-cs"/>
        </a:defRPr>
      </a:lvl1pPr>
      <a:lvl2pPr marL="1365027" indent="-525010" algn="l" rtl="0" eaLnBrk="0" fontAlgn="base" hangingPunct="0">
        <a:spcBef>
          <a:spcPct val="20000"/>
        </a:spcBef>
        <a:spcAft>
          <a:spcPct val="0"/>
        </a:spcAft>
        <a:buChar char="–"/>
        <a:defRPr sz="5145">
          <a:solidFill>
            <a:schemeClr val="tx1"/>
          </a:solidFill>
          <a:latin typeface="+mn-lt"/>
        </a:defRPr>
      </a:lvl2pPr>
      <a:lvl3pPr marL="2100042" indent="-420008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58" indent="-420008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74" indent="-420008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92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108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24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41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34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5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6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83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10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11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32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5"/>
            <a:ext cx="184731" cy="12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217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2455351"/>
            <a:ext cx="23399749" cy="723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17.20-21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6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859834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hu r-ragħaj tiegħi, xejn ma jonqosni.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0723" y="611362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2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329402"/>
            <a:ext cx="2268252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ragħaj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jonqosni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mergħat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ħdura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jqegħ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60509"/>
            <a:ext cx="226825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nistrieħ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eħodni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 hu jrejjaqni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80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3791615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hu r-ragħaj tiegħi, xejn ma jonqosni.</a:t>
            </a:r>
          </a:p>
        </p:txBody>
      </p:sp>
    </p:spTree>
    <p:extLst>
      <p:ext uri="{BB962C8B-B14F-4D97-AF65-F5344CB8AC3E}">
        <p14:creationId xmlns:p14="http://schemas.microsoft.com/office/powerpoint/2010/main" val="341547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98296"/>
            <a:ext cx="22754527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Imexxini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Imqar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imxi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f’wied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mudlam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9829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nibżax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ħsara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ħatar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għasluġ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jwennsuni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52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7" y="3791615"/>
            <a:ext cx="22826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hu r-ragħaj tiegħi, xejn ma jonqosni.</a:t>
            </a:r>
          </a:p>
        </p:txBody>
      </p:sp>
    </p:spTree>
    <p:extLst>
      <p:ext uri="{BB962C8B-B14F-4D97-AF65-F5344CB8AC3E}">
        <p14:creationId xmlns:p14="http://schemas.microsoft.com/office/powerpoint/2010/main" val="315018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60509"/>
            <a:ext cx="226825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tħejji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mejda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2560509"/>
            <a:ext cx="2289854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iż-żejt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tidlikli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kalċi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fawwar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7" y="3791615"/>
            <a:ext cx="22826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hu r-ragħaj tiegħi, xejn ma jonqosni.</a:t>
            </a:r>
          </a:p>
        </p:txBody>
      </p:sp>
    </p:spTree>
    <p:extLst>
      <p:ext uri="{BB962C8B-B14F-4D97-AF65-F5344CB8AC3E}">
        <p14:creationId xmlns:p14="http://schemas.microsoft.com/office/powerpoint/2010/main" val="290400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9829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Ħuti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60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60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mt-MT" sz="160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mela, </a:t>
            </a:r>
            <a:r>
              <a:rPr lang="en-GB" sz="160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ejjew</a:t>
            </a:r>
            <a:r>
              <a:rPr lang="en-GB" sz="160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noffru</a:t>
            </a:r>
            <a:r>
              <a:rPr lang="en-GB" sz="160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f’kull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ħin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jiġifieri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kelma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fftejna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mt-MT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istqarru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ismu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2560509"/>
            <a:ext cx="228265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iegħi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jimxu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il-jiem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2560509"/>
            <a:ext cx="228265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ngħammar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sakemm indum ħaj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7" y="3791615"/>
            <a:ext cx="22826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hu r-ragħaj tiegħi, xejn ma jonqosni.</a:t>
            </a:r>
          </a:p>
        </p:txBody>
      </p:sp>
    </p:spTree>
    <p:extLst>
      <p:ext uri="{BB962C8B-B14F-4D97-AF65-F5344CB8AC3E}">
        <p14:creationId xmlns:p14="http://schemas.microsoft.com/office/powerpoint/2010/main" val="2791419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96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86607" y="1329402"/>
            <a:ext cx="22826536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In-nagħaġ tiegħi jisimgħu leħni,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jgħid il-Mulej,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jiena nagħrafhom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huma jimxu warajja.</a:t>
            </a:r>
          </a:p>
        </p:txBody>
      </p:sp>
    </p:spTree>
    <p:extLst>
      <p:ext uri="{BB962C8B-B14F-4D97-AF65-F5344CB8AC3E}">
        <p14:creationId xmlns:p14="http://schemas.microsoft.com/office/powerpoint/2010/main" val="1124983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96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3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34" y="1529277"/>
            <a:ext cx="23399750" cy="9543022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 30-34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0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35298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appostli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reġgħu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spc="-276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spc="-27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276" dirty="0" err="1"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mt-MT" sz="16000" spc="-27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276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spc="-27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276" dirty="0" err="1">
                <a:latin typeface="Times New Roman" pitchFamily="18" charset="0"/>
                <a:cs typeface="Times New Roman" pitchFamily="18" charset="0"/>
              </a:rPr>
              <a:t>għamlu</a:t>
            </a:r>
            <a:r>
              <a:rPr lang="mt-MT" sz="16000" spc="-27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għallmu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451361"/>
            <a:ext cx="22682520" cy="1171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Ejjew</a:t>
            </a:r>
            <a:r>
              <a:rPr lang="en-GB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miegħi</a:t>
            </a:r>
            <a:r>
              <a:rPr lang="en-GB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biss</a:t>
            </a:r>
            <a:r>
              <a:rPr lang="en-GB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weħidkom</a:t>
            </a:r>
            <a:r>
              <a:rPr lang="en-GB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f’xi</a:t>
            </a:r>
            <a:r>
              <a:rPr lang="en-GB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post</a:t>
            </a:r>
          </a:p>
          <a:p>
            <a:pPr algn="ctr"/>
            <a:r>
              <a:rPr lang="en-GB" sz="1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imwarrab</a:t>
            </a:r>
            <a:r>
              <a:rPr lang="en-GB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strieħu</a:t>
            </a:r>
            <a:r>
              <a:rPr lang="en-GB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GB" sz="14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kien hemm ħafna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ġejjin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sejrin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35298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jieklu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jħallulhom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mela bid-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dgħajsa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weħidhom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lejn post imwarrab, imma n-nies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98296"/>
            <a:ext cx="2289854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Tinsewx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tagħmlu 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lill-oħrajn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taqsmu</a:t>
            </a:r>
            <a:endParaRPr lang="en-GB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ejnietkom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dak li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għandkom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b’sagrifiċċji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dawn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rawhom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sejrin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ħafna dawk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għarfuhom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jiġru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 hemm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bil-mixi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16000" dirty="0">
                <a:latin typeface="Times New Roman" pitchFamily="18" charset="0"/>
                <a:cs typeface="Times New Roman" pitchFamily="18" charset="0"/>
              </a:rPr>
              <a:t>nies mill-ibliet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16000" dirty="0">
                <a:latin typeface="Times New Roman" pitchFamily="18" charset="0"/>
                <a:cs typeface="Times New Roman" pitchFamily="18" charset="0"/>
              </a:rPr>
              <a:t>kollha,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16000" dirty="0">
                <a:latin typeface="Times New Roman" pitchFamily="18" charset="0"/>
                <a:cs typeface="Times New Roman" pitchFamily="18" charset="0"/>
              </a:rPr>
              <a:t>u waslu qabilhom.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0" dirty="0">
                <a:latin typeface="Times New Roman" pitchFamily="18" charset="0"/>
                <a:cs typeface="Times New Roman" pitchFamily="18" charset="0"/>
              </a:rPr>
              <a:t>Xħin niżel l-art </a:t>
            </a:r>
          </a:p>
          <a:p>
            <a:r>
              <a:rPr lang="nn-NO" sz="16000" dirty="0">
                <a:latin typeface="Times New Roman" pitchFamily="18" charset="0"/>
                <a:cs typeface="Times New Roman" pitchFamily="18" charset="0"/>
              </a:rPr>
              <a:t>mid-dgħajsa ra kotra kbira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tħassarhom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qishom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għaġ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ragħaj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3792409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qabad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jgħallimhom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ħafna ħwejjeġ.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2409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41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5"/>
            <a:ext cx="184731" cy="12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217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9829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jitgħaxxaq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Oqogħdu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dawk li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jmexxukom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obduhom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huma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jgħassu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fuqkom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għall-ġid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tagħkom,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61295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bħala nies li għad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iridu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jagħtu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kont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tagħkom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jaqdu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dmir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bil-ferħ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swied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dan ma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jiswielkom ta’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tas-sliem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saħħa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tad-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demm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9829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tal-patt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qajjem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imwiet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Sidna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Ġesù,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 hu r-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Ragħaj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tan-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nagħaġ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wettaqkom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biex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219362"/>
            <a:ext cx="2289854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tagħmlu r-rieda tiegħu; ħalli jagħmel hu fina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dak li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jogħġob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b’ Ġesù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0" y="3791615"/>
            <a:ext cx="233997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4914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525</Words>
  <Application>Microsoft Office PowerPoint</Application>
  <PresentationFormat>Custom</PresentationFormat>
  <Paragraphs>74</Paragraphs>
  <Slides>34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44</cp:revision>
  <dcterms:created xsi:type="dcterms:W3CDTF">2008-12-28T11:50:57Z</dcterms:created>
  <dcterms:modified xsi:type="dcterms:W3CDTF">2023-01-23T05:34:52Z</dcterms:modified>
</cp:coreProperties>
</file>