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3"/>
  </p:notesMasterIdLst>
  <p:sldIdLst>
    <p:sldId id="288" r:id="rId4"/>
    <p:sldId id="25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1" r:id="rId18"/>
    <p:sldId id="299" r:id="rId19"/>
    <p:sldId id="300" r:id="rId20"/>
    <p:sldId id="256" r:id="rId21"/>
    <p:sldId id="622" r:id="rId22"/>
    <p:sldId id="281" r:id="rId23"/>
    <p:sldId id="274" r:id="rId24"/>
    <p:sldId id="623" r:id="rId25"/>
    <p:sldId id="321" r:id="rId26"/>
    <p:sldId id="273" r:id="rId27"/>
    <p:sldId id="624" r:id="rId28"/>
    <p:sldId id="322" r:id="rId29"/>
    <p:sldId id="272" r:id="rId30"/>
    <p:sldId id="625" r:id="rId31"/>
    <p:sldId id="323" r:id="rId32"/>
    <p:sldId id="607" r:id="rId33"/>
    <p:sldId id="626" r:id="rId34"/>
    <p:sldId id="608" r:id="rId35"/>
    <p:sldId id="295" r:id="rId36"/>
    <p:sldId id="264" r:id="rId37"/>
    <p:sldId id="627" r:id="rId38"/>
    <p:sldId id="628" r:id="rId39"/>
    <p:sldId id="629" r:id="rId40"/>
    <p:sldId id="297" r:id="rId41"/>
    <p:sldId id="296" r:id="rId4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C21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23/01/2023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1-19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hekk sar. U nibbtet l-art il-ħaxix, ħaxix li jagħmel iż-żerriegħa skont għamlietu u siġar jagħmlu l-frott biż-żerriegħa skont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6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għamlietu; u ra Alla li kien tajjeb. U dalam u sebaħ – It-tielet jum.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qal Alla: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6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jkun hemm imnariet fil-firxa tas-sema biex jifirdu l-jum mil-lejl, u jkunu sinjali għat-tqassim taż-żminijiet, tal-jiem u </a:t>
            </a:r>
          </a:p>
        </p:txBody>
      </p:sp>
    </p:spTree>
    <p:extLst>
      <p:ext uri="{BB962C8B-B14F-4D97-AF65-F5344CB8AC3E}">
        <p14:creationId xmlns:p14="http://schemas.microsoft.com/office/powerpoint/2010/main" val="355862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tas-snin. U jkun hemm, imnariet fil-firxa tas-sema biex idawlu l-art”.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hekk sar. U għamel Alla ż-żewġ imnariet il-kbar; </a:t>
            </a:r>
          </a:p>
        </p:txBody>
      </p:sp>
    </p:spTree>
    <p:extLst>
      <p:ext uri="{BB962C8B-B14F-4D97-AF65-F5344CB8AC3E}">
        <p14:creationId xmlns:p14="http://schemas.microsoft.com/office/powerpoint/2010/main" val="401934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l-imnara l-kbira biex trieġi l-jum, u l-imnara ż-żgħira biex trieġi l-lejl, 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l-kwiekeb. U Alla qegħedhom fil-firxa </a:t>
            </a:r>
          </a:p>
        </p:txBody>
      </p:sp>
    </p:spTree>
    <p:extLst>
      <p:ext uri="{BB962C8B-B14F-4D97-AF65-F5344CB8AC3E}">
        <p14:creationId xmlns:p14="http://schemas.microsoft.com/office/powerpoint/2010/main" val="75505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tas-sema biex jiddu fuq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l-art, u jrieġu l-jum u l-lejl u jifirdu d-dawl mid-dlam. U Alla ra li kien tajjeb. U 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dalam u sebaħ – Ir-raba’ jum.</a:t>
            </a:r>
            <a:endParaRPr lang="en-GB" sz="16000" spc="-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5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Jifraħ il-Mulej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bl-għemejjel tiegħu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bil-bosta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ġmiel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mlibbes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b’mantell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mkebbeb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Fil-bidu Alla ħalaq is-sema u l-art: u kienet l-art taħwid u baħħ; u d-dlam kien fuq wiċċ l-abbissi u fuq wiċċ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l-ibħra kien jittajjar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Jifraħ il-Mulej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bl-għemejjel tiegħu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9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waqqaft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b’mod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titħarrek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426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ibħra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b’libsa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ksejtha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ilmijiet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waqfu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qċaċet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87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Jifraħ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bl-għemejjel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endParaRPr lang="es-E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731" y="1329402"/>
            <a:ext cx="207383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għejun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tiftħilhom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ġol-widien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89287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Ħdejhom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jgħammru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għasafar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tal-ajru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jsemmgħu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556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Jifraħ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bl-għemejjel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endParaRPr lang="es-E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għemejjel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għerf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għamilthom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Mimlija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bil-ħlejjaq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486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094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Jifraħ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bl-għemejjel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endParaRPr lang="es-E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l-ispirtu ta’ Alla. U qal Alla: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jkun id-dawl!”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d-dawl sar. U ra Alla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d-dawl li kien tajjeb. </a:t>
            </a:r>
          </a:p>
        </p:txBody>
      </p:sp>
    </p:spTree>
    <p:extLst>
      <p:ext uri="{BB962C8B-B14F-4D97-AF65-F5344CB8AC3E}">
        <p14:creationId xmlns:p14="http://schemas.microsoft.com/office/powerpoint/2010/main" val="2277032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Evanġelju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jfejjaq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xorta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dgħufija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6, 53-56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qasmu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għan-naħa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l-art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f’Ġennesaret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rabtu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Niżlu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għarfuh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iġorru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morda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imtieraħ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Kull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jidħol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fi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rħula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bliet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jew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kampanja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jqiegħdu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morda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63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pjazez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jitolbuh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iħallihom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imissu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mqar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tarf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mantar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jmissuh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jfiqu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spc="-276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43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Alla fired id-dawl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mid-dlam. U d-dawl Alla semmieh jum, u d-dlam sejjaħlu lejl. U dalam u sebaħ – L-ewwel jum.</a:t>
            </a:r>
          </a:p>
        </p:txBody>
      </p:sp>
    </p:spTree>
    <p:extLst>
      <p:ext uri="{BB962C8B-B14F-4D97-AF65-F5344CB8AC3E}">
        <p14:creationId xmlns:p14="http://schemas.microsoft.com/office/powerpoint/2010/main" val="186950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61295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qal Alla: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jkun hemm medda f’nofs l-ilmijiet u tifred ilma minn ilma”.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Alla għamel il-medda u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fired l-ilma ta’ taħt il-medda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mill-ilma ta’ fuq il-medda. U hekk sar. U l-medda Alla semmieha sema. U dalam u sebaħ – It-tieni jum.</a:t>
            </a:r>
          </a:p>
        </p:txBody>
      </p:sp>
    </p:spTree>
    <p:extLst>
      <p:ext uri="{BB962C8B-B14F-4D97-AF65-F5344CB8AC3E}">
        <p14:creationId xmlns:p14="http://schemas.microsoft.com/office/powerpoint/2010/main" val="425577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qal Alla: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jinġemgħu naħa waħda l-ilmijiet ta’ taħt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is-sema u jidher l-inxif”.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hekk sar. U sejjaħ Alla </a:t>
            </a:r>
          </a:p>
        </p:txBody>
      </p:sp>
    </p:spTree>
    <p:extLst>
      <p:ext uri="{BB962C8B-B14F-4D97-AF65-F5344CB8AC3E}">
        <p14:creationId xmlns:p14="http://schemas.microsoft.com/office/powerpoint/2010/main" val="26331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l-inxif art; u l-ġemgħa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tal-ilma sejħilha baħar. U Alla ra li kollox kien tajjeb. U qal Alla: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9" cy="1232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tnibbet l-art il-ħaxix,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ħaxix li jagħmel iż-żerriegħa,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siġar li jagħmlu l-frott </a:t>
            </a:r>
          </a:p>
          <a:p>
            <a:pPr algn="ctr"/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biż-żerriegħa ġo fih skont għamliethom, fuq l-art”. </a:t>
            </a:r>
          </a:p>
        </p:txBody>
      </p:sp>
    </p:spTree>
    <p:extLst>
      <p:ext uri="{BB962C8B-B14F-4D97-AF65-F5344CB8AC3E}">
        <p14:creationId xmlns:p14="http://schemas.microsoft.com/office/powerpoint/2010/main" val="12875902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627</Words>
  <Application>Microsoft Office PowerPoint</Application>
  <PresentationFormat>Custom</PresentationFormat>
  <Paragraphs>86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39</cp:revision>
  <dcterms:created xsi:type="dcterms:W3CDTF">2008-12-28T11:50:57Z</dcterms:created>
  <dcterms:modified xsi:type="dcterms:W3CDTF">2023-01-23T10:30:04Z</dcterms:modified>
</cp:coreProperties>
</file>