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2"/>
  </p:notesMasterIdLst>
  <p:sldIdLst>
    <p:sldId id="288" r:id="rId4"/>
    <p:sldId id="258" r:id="rId5"/>
    <p:sldId id="630" r:id="rId6"/>
    <p:sldId id="631" r:id="rId7"/>
    <p:sldId id="632" r:id="rId8"/>
    <p:sldId id="633" r:id="rId9"/>
    <p:sldId id="634" r:id="rId10"/>
    <p:sldId id="635" r:id="rId11"/>
    <p:sldId id="636" r:id="rId12"/>
    <p:sldId id="637" r:id="rId13"/>
    <p:sldId id="638" r:id="rId14"/>
    <p:sldId id="639" r:id="rId15"/>
    <p:sldId id="640" r:id="rId16"/>
    <p:sldId id="641" r:id="rId17"/>
    <p:sldId id="642" r:id="rId18"/>
    <p:sldId id="643" r:id="rId19"/>
    <p:sldId id="644" r:id="rId20"/>
    <p:sldId id="299" r:id="rId21"/>
    <p:sldId id="300" r:id="rId22"/>
    <p:sldId id="256" r:id="rId23"/>
    <p:sldId id="645" r:id="rId24"/>
    <p:sldId id="281" r:id="rId25"/>
    <p:sldId id="274" r:id="rId26"/>
    <p:sldId id="646" r:id="rId27"/>
    <p:sldId id="321" r:id="rId28"/>
    <p:sldId id="273" r:id="rId29"/>
    <p:sldId id="647" r:id="rId30"/>
    <p:sldId id="322" r:id="rId31"/>
    <p:sldId id="607" r:id="rId32"/>
    <p:sldId id="626" r:id="rId33"/>
    <p:sldId id="608" r:id="rId34"/>
    <p:sldId id="295" r:id="rId35"/>
    <p:sldId id="264" r:id="rId36"/>
    <p:sldId id="648" r:id="rId37"/>
    <p:sldId id="649" r:id="rId38"/>
    <p:sldId id="650" r:id="rId39"/>
    <p:sldId id="297" r:id="rId40"/>
    <p:sldId id="296" r:id="rId41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16D"/>
    <a:srgbClr val="006600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32" d="100"/>
          <a:sy n="32" d="100"/>
        </p:scale>
        <p:origin x="60" y="97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14/02/2023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4, 1-15.25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nafx. Jaqaw jien għassies ta’ ħija?”. </a:t>
            </a:r>
            <a:endParaRPr lang="en-GB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wieġbu: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“X’għamilt! Leħen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id-demm ta’ ħuk qiegħed</a:t>
            </a:r>
            <a:endParaRPr lang="mt-MT" sz="1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6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jgħajjatli mill-art. U issa misħut int mill-art li fetħet fommha u laqgħet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id-demm ta’ ħuk minn idejk. Meta int taħdem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1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 ma tagħtikx aktar ġidha. Int tibqa’ tiġġerra maħrub ’l hemm u ’l hawn fl-art”.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Kajjin qal lill-Mulej: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1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“Il-kastig tiegħi kbir wisq biex nerfgħu. Ara, int keċċejtni llum minn wiċċc l-art u jkolli ninħeba minn quddiem wiċċek; </a:t>
            </a:r>
            <a:endParaRPr lang="en-GB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1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nibqa’ niġġerra maħrub ’l hemm u ’l hawn fuq </a:t>
            </a:r>
            <a:endParaRPr lang="en-GB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l-art; u kull min isibni joqtolni”. </a:t>
            </a:r>
            <a:endParaRPr lang="en-GB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wieġbu: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1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0509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“Mhux hekk! Kull min joqtol lil Kajjin iħallas seba’ darbiet”.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84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U l-Mulej għamel sinjal fuq Kajjin biex kull min isibu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ma joqtlux.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Adam għaraf lil martu u wildet tifel u semmietu Set, għax qalet:</a:t>
            </a:r>
          </a:p>
        </p:txBody>
      </p:sp>
    </p:spTree>
    <p:extLst>
      <p:ext uri="{BB962C8B-B14F-4D97-AF65-F5344CB8AC3E}">
        <p14:creationId xmlns:p14="http://schemas.microsoft.com/office/powerpoint/2010/main" val="3940245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0509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“Għax Alla tani nisel ieħor flok Abel, li qatlu Kajjin”.</a:t>
            </a:r>
          </a:p>
        </p:txBody>
      </p:sp>
    </p:spTree>
    <p:extLst>
      <p:ext uri="{BB962C8B-B14F-4D97-AF65-F5344CB8AC3E}">
        <p14:creationId xmlns:p14="http://schemas.microsoft.com/office/powerpoint/2010/main" val="3460405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71581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Agħti lil Alla sagrifiċċju ta’ radd il-ħajr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Adam għaraf lil martu Eva, u din tqalet u wildet lil Kajjin, għax qalet: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“Ksibt bniedem 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bl-għajnuna tal-Mulej”. 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829" y="15578"/>
            <a:ext cx="2339975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tkellem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sejjaħ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x-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tinżel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nċanfrekx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għas-sagrifiċċji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92409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vittmi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maħruqa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7823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Agħti lil Alla sagrifiċċju ta’ radd il-ħajr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2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Kif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titkellem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żżomm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xufftejk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patt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60509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int, li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tobgħod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twiddib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tixħet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kliemi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dahrek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21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Agħti lil Alla sagrifiċċju ta’ radd il-ħajr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47" y="0"/>
            <a:ext cx="2210645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toqgħod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tpaċpaċ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bin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ommok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tqassas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int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għamilt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bqajt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sieket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47" y="1330196"/>
            <a:ext cx="2210645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forsi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ħsibt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bħalek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Issa se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nċanfrek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dan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nqiegħed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quddiemek</a:t>
            </a:r>
            <a:r>
              <a:rPr lang="en-GB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380475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Agħti lil Alla sagrifiċċju ta’ radd il-ħajr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mbagħad wildet lil ħuh Abel. Abel kien ragħaj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in-nagħaġ u Kajjin ħaddiem ir-raba’. Ġara wara xi żmien li Kajjin</a:t>
            </a:r>
          </a:p>
        </p:txBody>
      </p:sp>
    </p:spTree>
    <p:extLst>
      <p:ext uri="{BB962C8B-B14F-4D97-AF65-F5344CB8AC3E}">
        <p14:creationId xmlns:p14="http://schemas.microsoft.com/office/powerpoint/2010/main" val="3866495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-36710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Verità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jmur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permezz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989376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8, 11-13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Fariżej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iħaqquha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ma’ Ġesù; u,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iġarrbuh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talbuh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sinjal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1615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tniehed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tnehida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innifsu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75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96593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Għalfejn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sinjal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 in-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ebda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sinjal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jingħatalu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12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telaqhom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tala’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dgħajsa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mar ix-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xatt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ieħor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83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għamel offerta mill-frott tal-art lill-Mulej; u Abel offra wkoll hu mill-bikri tal-merħla tiegħu u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mill-grass tagħhom.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6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ħares lejn Abel u l-offerta tiegħu. Imma lejn Kajjin u lejn l-offerta tiegħu ma ħarisx; u Kajjin għalhekk saħan sewwa u</a:t>
            </a:r>
          </a:p>
        </p:txBody>
      </p:sp>
    </p:spTree>
    <p:extLst>
      <p:ext uri="{BB962C8B-B14F-4D97-AF65-F5344CB8AC3E}">
        <p14:creationId xmlns:p14="http://schemas.microsoft.com/office/powerpoint/2010/main" val="2133286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wiċċu tqarras. U l-Mulej qal lil Kajjin: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“Għala sħant u għala għaddast rasek? Jaqaw mhux minnu dak li jekk</a:t>
            </a:r>
            <a:endParaRPr lang="mt-MT" sz="1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6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tagħmel it-tajjeb terfa’ rasek? Imma jekk ma tagħmilx it-tajjeb, id-dnub bħal xitan jissajja wara biebek.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7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hu xewqan għalik, imma inti tista’ trażżnu”.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Kajjin qal lil ħuh Abel: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“Ħa mmorru fir-raba’”. </a:t>
            </a:r>
            <a:endParaRPr lang="en-GB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kif kienu fir-raba’ Kajjin</a:t>
            </a:r>
          </a:p>
        </p:txBody>
      </p:sp>
    </p:spTree>
    <p:extLst>
      <p:ext uri="{BB962C8B-B14F-4D97-AF65-F5344CB8AC3E}">
        <p14:creationId xmlns:p14="http://schemas.microsoft.com/office/powerpoint/2010/main" val="17057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qam għal ħuh Abel, u qatlu. U l-Mulej qal lil Kajjin: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“Fejn hu ħuk Abel?”.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hu wieġbu: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176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626</Words>
  <Application>Microsoft Office PowerPoint</Application>
  <PresentationFormat>Custom</PresentationFormat>
  <Paragraphs>76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45</cp:revision>
  <dcterms:created xsi:type="dcterms:W3CDTF">2008-12-28T11:50:57Z</dcterms:created>
  <dcterms:modified xsi:type="dcterms:W3CDTF">2023-02-14T06:40:54Z</dcterms:modified>
</cp:coreProperties>
</file>