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42"/>
  </p:notesMasterIdLst>
  <p:sldIdLst>
    <p:sldId id="288" r:id="rId4"/>
    <p:sldId id="258" r:id="rId5"/>
    <p:sldId id="651" r:id="rId6"/>
    <p:sldId id="652" r:id="rId7"/>
    <p:sldId id="653" r:id="rId8"/>
    <p:sldId id="654" r:id="rId9"/>
    <p:sldId id="655" r:id="rId10"/>
    <p:sldId id="656" r:id="rId11"/>
    <p:sldId id="299" r:id="rId12"/>
    <p:sldId id="300" r:id="rId13"/>
    <p:sldId id="256" r:id="rId14"/>
    <p:sldId id="281" r:id="rId15"/>
    <p:sldId id="274" r:id="rId16"/>
    <p:sldId id="321" r:id="rId17"/>
    <p:sldId id="273" r:id="rId18"/>
    <p:sldId id="322" r:id="rId19"/>
    <p:sldId id="607" r:id="rId20"/>
    <p:sldId id="626" r:id="rId21"/>
    <p:sldId id="608" r:id="rId22"/>
    <p:sldId id="295" r:id="rId23"/>
    <p:sldId id="264" r:id="rId24"/>
    <p:sldId id="657" r:id="rId25"/>
    <p:sldId id="659" r:id="rId26"/>
    <p:sldId id="658" r:id="rId27"/>
    <p:sldId id="660" r:id="rId28"/>
    <p:sldId id="661" r:id="rId29"/>
    <p:sldId id="662" r:id="rId30"/>
    <p:sldId id="663" r:id="rId31"/>
    <p:sldId id="664" r:id="rId32"/>
    <p:sldId id="665" r:id="rId33"/>
    <p:sldId id="666" r:id="rId34"/>
    <p:sldId id="668" r:id="rId35"/>
    <p:sldId id="667" r:id="rId36"/>
    <p:sldId id="669" r:id="rId37"/>
    <p:sldId id="670" r:id="rId38"/>
    <p:sldId id="671" r:id="rId39"/>
    <p:sldId id="297" r:id="rId40"/>
    <p:sldId id="296" r:id="rId41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271137"/>
    <a:srgbClr val="4C216D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2" autoAdjust="0"/>
    <p:restoredTop sz="94660"/>
  </p:normalViewPr>
  <p:slideViewPr>
    <p:cSldViewPr>
      <p:cViewPr varScale="1">
        <p:scale>
          <a:sx n="30" d="100"/>
          <a:sy n="30" d="100"/>
        </p:scale>
        <p:origin x="150" y="1140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03/02/2023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131642"/>
            <a:ext cx="23399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Bin 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Sirak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Sir 1, 1-10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4715818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 isaltan,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il-kobor libes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82651" y="755378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30196"/>
            <a:ext cx="22538504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isaltan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il-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kobor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libes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libes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tħażżem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bil-qawwa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91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 isaltan,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il-kobor libes</a:t>
            </a:r>
          </a:p>
        </p:txBody>
      </p:sp>
    </p:spTree>
    <p:extLst>
      <p:ext uri="{BB962C8B-B14F-4D97-AF65-F5344CB8AC3E}">
        <p14:creationId xmlns:p14="http://schemas.microsoft.com/office/powerpoint/2010/main" val="4002925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8" y="198686"/>
            <a:ext cx="22538504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Iżomm sħiħa d-dinja, qatt ma titħarrek.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Imwaqqaf it-tron tiegħek fis-sod minn dejjem;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 dejjem ta’ dejjem int. 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77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 isaltan,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il-kobor libes</a:t>
            </a: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647" y="0"/>
            <a:ext cx="2210645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Il-kmandamenti tiegħek ta’ min joqgħod fuqhom;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qdusija lil darek tixraq, Mulej,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sakemm itul iż-żmien. 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 isaltan,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il-kobor libes</a:t>
            </a:r>
          </a:p>
        </p:txBody>
      </p:sp>
    </p:spTree>
    <p:extLst>
      <p:ext uri="{BB962C8B-B14F-4D97-AF65-F5344CB8AC3E}">
        <p14:creationId xmlns:p14="http://schemas.microsoft.com/office/powerpoint/2010/main" val="3254464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1442"/>
            <a:ext cx="2246649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Salvatur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Ġesù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qered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mewt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dawwal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permezz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tal-Evanġelju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L-għerf kollu ġej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mill-Mulej, u qiegħed miegħu għal dejjem. Ramel il-baħar, qtar ix-xita, u jiem l-eternità, min jista’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763490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9, 14-29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47243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Ġesù,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Pietru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Ġakbu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Ġwanni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niżlu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muntanja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ħdejn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oħra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rawhom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b’kotra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47243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kbira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madwarhom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xi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kittieba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jitlewmu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magħhom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In-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kif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rawh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ilkoll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stagħġbu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ħafna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ġrew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lejh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895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47243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isellmulu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U hu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staqsiehom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Fuqiex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qegħdin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titlewmu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magħhom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?”. </a:t>
            </a:r>
            <a:endParaRPr lang="mt-MT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kotra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08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47243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Mgħallem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ġibtlek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ibni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spirtu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mbikkem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kull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fejn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jaħkmu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jsabbtu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mal-art u hu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joħroġ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ir-ragħwa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571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47243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ħalqu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jgħażżeż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snienu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jibbies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Għedt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lid-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ikeċċuh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minnu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ma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kellhomx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ħila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78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47243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Ġesù: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fidi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Kemm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GB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ndum</a:t>
            </a:r>
            <a:r>
              <a:rPr lang="en-GB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magħkom</a:t>
            </a:r>
            <a:r>
              <a:rPr lang="en-GB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GB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Kemm</a:t>
            </a:r>
            <a:r>
              <a:rPr lang="en-GB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ndum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nissaportikom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Ġibuhuli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82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47243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ressquhulu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quddiemu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ispirtu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malli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lemaħ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Ġesù,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beda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jħabbtu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’l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hawn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’l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hemm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bir-ragħwa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f’ħalqu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764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47243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“Xi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kemm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jagħtih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?”,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staqsa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missieru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b="1" i="1" dirty="0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ċkunitu</a:t>
            </a:r>
            <a:r>
              <a:rPr lang="en-GB" sz="16000" b="1" i="1" dirty="0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sikwit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671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47243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ġie</a:t>
            </a:r>
            <a:r>
              <a:rPr lang="en-GB" sz="16000" b="1" i="1" dirty="0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tefgħu</a:t>
            </a:r>
            <a:r>
              <a:rPr lang="en-GB" sz="16000" b="1" i="1" dirty="0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fin-</a:t>
            </a:r>
            <a:r>
              <a:rPr lang="en-GB" sz="16000" b="1" i="1" dirty="0" err="1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nar</a:t>
            </a:r>
            <a:r>
              <a:rPr lang="en-GB" sz="16000" b="1" i="1" dirty="0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endParaRPr lang="mt-MT" sz="16000" b="1" i="1" dirty="0">
              <a:solidFill>
                <a:srgbClr val="2711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fl-ilma</a:t>
            </a:r>
            <a:r>
              <a:rPr lang="en-GB" sz="16000" b="1" i="1" dirty="0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GB" sz="16000" b="1" i="1" dirty="0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jeqirdu</a:t>
            </a:r>
            <a:r>
              <a:rPr lang="en-GB" sz="16000" b="1" i="1" dirty="0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b="1" i="1" dirty="0" err="1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b="1" i="1" dirty="0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int, </a:t>
            </a:r>
            <a:r>
              <a:rPr lang="en-GB" sz="16000" b="1" i="1" dirty="0" err="1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b="1" i="1" dirty="0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tista</a:t>
            </a:r>
            <a:r>
              <a:rPr lang="en-GB" sz="16000" b="1" i="1" dirty="0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b="1" i="1" dirty="0" err="1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tagħmel</a:t>
            </a:r>
            <a:r>
              <a:rPr lang="en-GB" sz="16000" b="1" i="1" dirty="0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GB" sz="16000" b="1" i="1" dirty="0" err="1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ħaġa</a:t>
            </a:r>
            <a:r>
              <a:rPr lang="en-GB" sz="16000" b="1" i="1" dirty="0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għinna</a:t>
            </a:r>
            <a:r>
              <a:rPr lang="en-GB" sz="16000" b="1" i="1" dirty="0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ħenn</a:t>
            </a:r>
            <a:r>
              <a:rPr lang="en-GB" sz="16000" b="1" i="1" dirty="0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għalina</a:t>
            </a:r>
            <a:r>
              <a:rPr lang="en-GB" sz="16000" b="1" i="1" dirty="0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40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jgħoddhom?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L-għoli tas-smewwiet,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il-wisa’ tal-art, l-abbiss, u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l-għerf, min jista’ jiflihom?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L-għerf kien maħluq qabel</a:t>
            </a:r>
          </a:p>
        </p:txBody>
      </p:sp>
    </p:spTree>
    <p:extLst>
      <p:ext uri="{BB962C8B-B14F-4D97-AF65-F5344CB8AC3E}">
        <p14:creationId xmlns:p14="http://schemas.microsoft.com/office/powerpoint/2010/main" val="3223580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47243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Ġesù: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tista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’!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Kollox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jkun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jemmen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Missier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tifel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minnufih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beda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jgħajjat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jgħidlu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56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47243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nemmen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Għinni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fidi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nieqsa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!”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Ġesù, meta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kotra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tiżdied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hedded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aħrax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lill-ispirtu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ħażin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32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spirtu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mbikkem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nordnalek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oħroġ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la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terġax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tidħol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fih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qatt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iżjed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239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47243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filwaqt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qabad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jixher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jħabbtu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ħafna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ħareġ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tifel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inxteħet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mejjet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kotra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tan-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bdiet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tgħid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24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47243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Miet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 </a:t>
            </a:r>
            <a:endParaRPr lang="mt-MT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qabdu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qajmu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hu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waqaf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saqajh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Meta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mbagħad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raġa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569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47243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daħal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staqsewh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rasu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rashom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Għaliex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rnexxilniex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inkeċċuh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?”.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45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0196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Spirtu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dak,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jitkeċċa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b’xejn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ħlief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bit-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talb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723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kollox, u l-għarfien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bil-għaqal kien minn dejjem. Għajn ta’ għerf hi kelmet Alla fl-għoli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tas-smewwiet, u triqatu</a:t>
            </a:r>
          </a:p>
        </p:txBody>
      </p:sp>
    </p:spTree>
    <p:extLst>
      <p:ext uri="{BB962C8B-B14F-4D97-AF65-F5344CB8AC3E}">
        <p14:creationId xmlns:p14="http://schemas.microsoft.com/office/powerpoint/2010/main" val="1160213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huma l-kmandamenti ta’ dejjem.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Il-bidu tal-għerf lil min ġie mgħarraf, u l-għeġubijiet tiegħu min jafhom?</a:t>
            </a:r>
          </a:p>
        </p:txBody>
      </p:sp>
    </p:spTree>
    <p:extLst>
      <p:ext uri="{BB962C8B-B14F-4D97-AF65-F5344CB8AC3E}">
        <p14:creationId xmlns:p14="http://schemas.microsoft.com/office/powerpoint/2010/main" val="3500121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Lil min intwera tagħlim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l-għerf? U min fehem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il-kotra ta’ triqatu?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Wieħed hu għaref; u hu ta’ biża’ kbir meta joqgħod fuq</a:t>
            </a:r>
          </a:p>
        </p:txBody>
      </p:sp>
    </p:spTree>
    <p:extLst>
      <p:ext uri="{BB962C8B-B14F-4D97-AF65-F5344CB8AC3E}">
        <p14:creationId xmlns:p14="http://schemas.microsoft.com/office/powerpoint/2010/main" val="3824188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it-tron tiegħu, il-Mulej.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Il-Mulej innifsu ħalaq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l-għerf, rah u qiesu, u xerrdu fuq dak kollu li għamel.</a:t>
            </a:r>
          </a:p>
        </p:txBody>
      </p:sp>
    </p:spTree>
    <p:extLst>
      <p:ext uri="{BB962C8B-B14F-4D97-AF65-F5344CB8AC3E}">
        <p14:creationId xmlns:p14="http://schemas.microsoft.com/office/powerpoint/2010/main" val="1563502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29402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L-għerf qiegħed ma’ kull bniedem skont id-don tiegħu, u qassmu lil dawk li jħobbuh.</a:t>
            </a:r>
          </a:p>
        </p:txBody>
      </p:sp>
    </p:spTree>
    <p:extLst>
      <p:ext uri="{BB962C8B-B14F-4D97-AF65-F5344CB8AC3E}">
        <p14:creationId xmlns:p14="http://schemas.microsoft.com/office/powerpoint/2010/main" val="4248756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</TotalTime>
  <Words>645</Words>
  <Application>Microsoft Office PowerPoint</Application>
  <PresentationFormat>Custom</PresentationFormat>
  <Paragraphs>86</Paragraphs>
  <Slides>38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47</cp:revision>
  <dcterms:created xsi:type="dcterms:W3CDTF">2008-12-28T11:50:57Z</dcterms:created>
  <dcterms:modified xsi:type="dcterms:W3CDTF">2023-02-03T12:36:33Z</dcterms:modified>
</cp:coreProperties>
</file>