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22" r:id="rId3"/>
  </p:sldMasterIdLst>
  <p:notesMasterIdLst>
    <p:notesMasterId r:id="rId46"/>
  </p:notesMasterIdLst>
  <p:sldIdLst>
    <p:sldId id="288" r:id="rId4"/>
    <p:sldId id="258" r:id="rId5"/>
    <p:sldId id="627" r:id="rId6"/>
    <p:sldId id="628" r:id="rId7"/>
    <p:sldId id="629" r:id="rId8"/>
    <p:sldId id="630" r:id="rId9"/>
    <p:sldId id="299" r:id="rId10"/>
    <p:sldId id="300" r:id="rId11"/>
    <p:sldId id="256" r:id="rId12"/>
    <p:sldId id="631" r:id="rId13"/>
    <p:sldId id="281" r:id="rId14"/>
    <p:sldId id="274" r:id="rId15"/>
    <p:sldId id="632" r:id="rId16"/>
    <p:sldId id="321" r:id="rId17"/>
    <p:sldId id="273" r:id="rId18"/>
    <p:sldId id="633" r:id="rId19"/>
    <p:sldId id="322" r:id="rId20"/>
    <p:sldId id="634" r:id="rId21"/>
    <p:sldId id="636" r:id="rId22"/>
    <p:sldId id="635" r:id="rId23"/>
    <p:sldId id="607" r:id="rId24"/>
    <p:sldId id="626" r:id="rId25"/>
    <p:sldId id="608" r:id="rId26"/>
    <p:sldId id="295" r:id="rId27"/>
    <p:sldId id="264" r:id="rId28"/>
    <p:sldId id="637" r:id="rId29"/>
    <p:sldId id="638" r:id="rId30"/>
    <p:sldId id="639" r:id="rId31"/>
    <p:sldId id="640" r:id="rId32"/>
    <p:sldId id="641" r:id="rId33"/>
    <p:sldId id="642" r:id="rId34"/>
    <p:sldId id="643" r:id="rId35"/>
    <p:sldId id="644" r:id="rId36"/>
    <p:sldId id="645" r:id="rId37"/>
    <p:sldId id="646" r:id="rId38"/>
    <p:sldId id="647" r:id="rId39"/>
    <p:sldId id="648" r:id="rId40"/>
    <p:sldId id="649" r:id="rId41"/>
    <p:sldId id="650" r:id="rId42"/>
    <p:sldId id="651" r:id="rId43"/>
    <p:sldId id="297" r:id="rId44"/>
    <p:sldId id="296" r:id="rId45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1137"/>
    <a:srgbClr val="003300"/>
    <a:srgbClr val="4C216D"/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2" autoAdjust="0"/>
    <p:restoredTop sz="94660"/>
  </p:normalViewPr>
  <p:slideViewPr>
    <p:cSldViewPr>
      <p:cViewPr varScale="1">
        <p:scale>
          <a:sx n="30" d="100"/>
          <a:sy n="30" d="100"/>
        </p:scale>
        <p:origin x="108" y="1194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5BA35-134F-491A-B6F7-37D52E82C25E}" type="datetimeFigureOut">
              <a:rPr lang="mt-MT" smtClean="0"/>
              <a:pPr/>
              <a:t>07/02/2023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E4268-9F0C-4780-824F-470EC5430E4D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80581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2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0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03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2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91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8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69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7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66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69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84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70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51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21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39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12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40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74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45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36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5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5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3131642"/>
            <a:ext cx="2339975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</a:t>
            </a:r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Ktieb</a:t>
            </a:r>
            <a:endParaRPr lang="mt-MT" sz="1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ta’ Bin </a:t>
            </a:r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Sirak</a:t>
            </a:r>
            <a:endParaRPr 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Sir 17, 20-28 (gr. 24-29)</a:t>
            </a:r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95786"/>
            <a:ext cx="22538504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Hieni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bniedem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ebda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ħażen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jgħoddlu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ma 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għandu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ebda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qerq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f’qalbu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GB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001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3911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Ifirħu, twajbin, u thennew fil-Mulej</a:t>
            </a:r>
          </a:p>
        </p:txBody>
      </p:sp>
    </p:spTree>
    <p:extLst>
      <p:ext uri="{BB962C8B-B14F-4D97-AF65-F5344CB8AC3E}">
        <p14:creationId xmlns:p14="http://schemas.microsoft.com/office/powerpoint/2010/main" val="4002925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329402"/>
            <a:ext cx="22538504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Id-dnub tiegħi jien stqarrejtlek,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l-ħażen tiegħi ma ħbejthulekx.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329402"/>
            <a:ext cx="22538504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 għedt: </a:t>
            </a: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“Quddiem 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 nistqarr ħtijieti”.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int ħfirtli l-ħażen 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tad-dnub tiegħi.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19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3772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Ifirħu, twajbin, u thennew fil-Mulej</a:t>
            </a:r>
          </a:p>
        </p:txBody>
      </p:sp>
    </p:spTree>
    <p:extLst>
      <p:ext uri="{BB962C8B-B14F-4D97-AF65-F5344CB8AC3E}">
        <p14:creationId xmlns:p14="http://schemas.microsoft.com/office/powerpoint/2010/main" val="1949404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647" y="1329402"/>
            <a:ext cx="2210645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Għalhekk kull min hu twajjeb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jitlob fi żmien 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in-niket.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647" y="3792409"/>
            <a:ext cx="221064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Jekk ifuru ilmijiet kotrana,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lilu qatt ma jilħquh.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712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4215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Ifirħu, twajbin, u thennew fil-Mulej</a:t>
            </a:r>
          </a:p>
        </p:txBody>
      </p:sp>
    </p:spTree>
    <p:extLst>
      <p:ext uri="{BB962C8B-B14F-4D97-AF65-F5344CB8AC3E}">
        <p14:creationId xmlns:p14="http://schemas.microsoft.com/office/powerpoint/2010/main" val="3254464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329402"/>
            <a:ext cx="22538504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 kenn għalija, mit-taħbit tħarisni,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iddawwarni u tferraħni 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bil-ħelsien tiegħek.</a:t>
            </a:r>
          </a:p>
        </p:txBody>
      </p:sp>
    </p:spTree>
    <p:extLst>
      <p:ext uri="{BB962C8B-B14F-4D97-AF65-F5344CB8AC3E}">
        <p14:creationId xmlns:p14="http://schemas.microsoft.com/office/powerpoint/2010/main" val="1125386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329402"/>
            <a:ext cx="22538504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“Ngħallmek u nurik it-triq li għandek tieħu;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inwissik, u nżomm għajnejja fuqek”.</a:t>
            </a:r>
            <a:endParaRPr lang="en-GB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347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Lil dawk li jindmu Alla jħallihom jerġgħu lura,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jsaħħaħ lil dawk li ma jkunux jifilħu jżommu aktar.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3772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Ifirħu, twajbin, u thennew fil-Mulej</a:t>
            </a:r>
          </a:p>
        </p:txBody>
      </p:sp>
    </p:spTree>
    <p:extLst>
      <p:ext uri="{BB962C8B-B14F-4D97-AF65-F5344CB8AC3E}">
        <p14:creationId xmlns:p14="http://schemas.microsoft.com/office/powerpoint/2010/main" val="2314111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96593"/>
            <a:ext cx="2246649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Ġesù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li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kien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ftaqar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minħabba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fikom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sabiex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tistagħnu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permezz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tal-faqar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1892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4579" y="1763490"/>
            <a:ext cx="23330592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skont </a:t>
            </a: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Mark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Mk 10, 17-27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61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F’dak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waqt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Ġesù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jaqbad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it-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triq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mar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fuqu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wieħed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jgħaġġel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niżel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għarkupptejh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quddiemu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Mgħallem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tajjeb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x’għandi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nagħmel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biex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nikseb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ħajja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?”. </a:t>
            </a:r>
            <a:endParaRPr lang="mt-MT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Ġesù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824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Għaliex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qiegħed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issejjaħli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tajjeb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Ħadd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hu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tajjeb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ħlief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biss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Inti 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kmandamenti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tafhom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la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toqtolx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0352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tiżnix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la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tisraqx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la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tixhidx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falz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la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tiħux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bil-qerq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dak li hu ta’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ħaddieħor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weġġaħ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missierek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’l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ommok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4206073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dak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wieġbu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Mgħallem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dan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kollu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ili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nħarsu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żgħożiti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 </a:t>
            </a:r>
            <a:endParaRPr lang="mt-MT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251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Erġa’ lura lejn il-Mulej, u d-dnub ħallih warajk, u warrab dak li jfixklek.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Dur lura lejn l-Għoli, u warrab mill-ħażen, u</a:t>
            </a:r>
          </a:p>
        </p:txBody>
      </p:sp>
    </p:spTree>
    <p:extLst>
      <p:ext uri="{BB962C8B-B14F-4D97-AF65-F5344CB8AC3E}">
        <p14:creationId xmlns:p14="http://schemas.microsoft.com/office/powerpoint/2010/main" val="11532753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3791615"/>
            <a:ext cx="2246649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Imbagħad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Ġesù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xeħet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fuqu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ħarsa ta’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mħabba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7053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Ħaġa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waħda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tonqsok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bigħ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għandek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agħtih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lill-fqar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jkollok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teżor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fis-sema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imbagħad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ejja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imxi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warajja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335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30196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Imma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dan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kliem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ir-raġel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qarras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wiċċu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telaq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b’qalbu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sewda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għaliex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kellu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bosta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ġid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05392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61303"/>
            <a:ext cx="2246649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Ġesù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mbagħad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ħares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ħarsa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madwaru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dixxipli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3536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61303"/>
            <a:ext cx="2246649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Kemm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iebsa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għall-għonja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jidħlu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fis-Saltna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!”.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6725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60509"/>
            <a:ext cx="2246649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Id-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dixxipli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stagħġbu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din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imma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Ġesù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raġa’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qalilhom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7922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61303"/>
            <a:ext cx="2246649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Kemm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iebsa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uliedi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wieħed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jidħol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fis-Saltna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0969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29402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Eħfef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ġemel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jgħaddi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għajn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labra milli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wieħed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jidħol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fis-Saltna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7304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30196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Huma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stagħġbu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wisq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aktar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bdew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jgħidu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wieħed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ieħor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271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“Mela min </a:t>
            </a:r>
            <a:r>
              <a:rPr lang="en-GB" sz="16000" b="1" i="1" dirty="0" err="1">
                <a:solidFill>
                  <a:srgbClr val="271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jista</a:t>
            </a:r>
            <a:r>
              <a:rPr lang="en-GB" sz="16000" b="1" i="1" dirty="0">
                <a:solidFill>
                  <a:srgbClr val="271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b="1" i="1" dirty="0" err="1">
                <a:solidFill>
                  <a:srgbClr val="271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jsalva</a:t>
            </a:r>
            <a:r>
              <a:rPr lang="en-GB" sz="16000" b="1" i="1" dirty="0">
                <a:solidFill>
                  <a:srgbClr val="271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?”.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8884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3791615"/>
            <a:ext cx="2246649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Ġesù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ħares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lejhom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qalilhom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14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obgħod għall-aħħar dak li hu ta’ min jistmerru.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Lill-Għoli min se jfaħħru f’Art l-Imwiet minflok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il-ħajjin li jroddulu ħajr?</a:t>
            </a:r>
          </a:p>
        </p:txBody>
      </p:sp>
    </p:spTree>
    <p:extLst>
      <p:ext uri="{BB962C8B-B14F-4D97-AF65-F5344CB8AC3E}">
        <p14:creationId xmlns:p14="http://schemas.microsoft.com/office/powerpoint/2010/main" val="32305908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30196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Għall-bnedmin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dan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jistax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ikun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iva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kollox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jista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jkun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3023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319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330196"/>
            <a:ext cx="2275452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Għall-mejjet bħalkieku ma kien xejn, intemm radd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il-ħajr; min hu ħaj u f’sikktu jfaħħar il-Mulej.</a:t>
            </a:r>
          </a:p>
        </p:txBody>
      </p:sp>
    </p:spTree>
    <p:extLst>
      <p:ext uri="{BB962C8B-B14F-4D97-AF65-F5344CB8AC3E}">
        <p14:creationId xmlns:p14="http://schemas.microsoft.com/office/powerpoint/2010/main" val="824772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330196"/>
            <a:ext cx="2275452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Kemm hi kbira l-ħniena tal-Mulej, u l-maħfra tiegħu għal dawk li jerġgħu lura lejh!</a:t>
            </a:r>
          </a:p>
        </p:txBody>
      </p:sp>
    </p:spTree>
    <p:extLst>
      <p:ext uri="{BB962C8B-B14F-4D97-AF65-F5344CB8AC3E}">
        <p14:creationId xmlns:p14="http://schemas.microsoft.com/office/powerpoint/2010/main" val="4044627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69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615" y="4715818"/>
            <a:ext cx="22682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Ifirħu, twajbin, u thennew fil-Mulej</a:t>
            </a:r>
          </a:p>
        </p:txBody>
      </p:sp>
      <p:sp>
        <p:nvSpPr>
          <p:cNvPr id="2" name="Rectangle 1"/>
          <p:cNvSpPr/>
          <p:nvPr/>
        </p:nvSpPr>
        <p:spPr>
          <a:xfrm>
            <a:off x="682651" y="755378"/>
            <a:ext cx="172277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31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330196"/>
            <a:ext cx="22538504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Hieni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bniedem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ħtijietu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maħfura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għandu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d-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dnub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mistur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</TotalTime>
  <Words>606</Words>
  <Application>Microsoft Office PowerPoint</Application>
  <PresentationFormat>Custom</PresentationFormat>
  <Paragraphs>75</Paragraphs>
  <Slides>42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Times New Roman</vt:lpstr>
      <vt:lpstr>Default Design</vt:lpstr>
      <vt:lpstr>11_Default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</cp:lastModifiedBy>
  <cp:revision>48</cp:revision>
  <dcterms:created xsi:type="dcterms:W3CDTF">2008-12-28T11:50:57Z</dcterms:created>
  <dcterms:modified xsi:type="dcterms:W3CDTF">2023-02-07T05:05:12Z</dcterms:modified>
</cp:coreProperties>
</file>