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2" r:id="rId3"/>
  </p:sldMasterIdLst>
  <p:notesMasterIdLst>
    <p:notesMasterId r:id="rId52"/>
  </p:notesMasterIdLst>
  <p:sldIdLst>
    <p:sldId id="288" r:id="rId4"/>
    <p:sldId id="258" r:id="rId5"/>
    <p:sldId id="627" r:id="rId6"/>
    <p:sldId id="628" r:id="rId7"/>
    <p:sldId id="629" r:id="rId8"/>
    <p:sldId id="630" r:id="rId9"/>
    <p:sldId id="631" r:id="rId10"/>
    <p:sldId id="632" r:id="rId11"/>
    <p:sldId id="633" r:id="rId12"/>
    <p:sldId id="634" r:id="rId13"/>
    <p:sldId id="635" r:id="rId14"/>
    <p:sldId id="636" r:id="rId15"/>
    <p:sldId id="637" r:id="rId16"/>
    <p:sldId id="638" r:id="rId17"/>
    <p:sldId id="639" r:id="rId18"/>
    <p:sldId id="640" r:id="rId19"/>
    <p:sldId id="641" r:id="rId20"/>
    <p:sldId id="642" r:id="rId21"/>
    <p:sldId id="299" r:id="rId22"/>
    <p:sldId id="300" r:id="rId23"/>
    <p:sldId id="256" r:id="rId24"/>
    <p:sldId id="643" r:id="rId25"/>
    <p:sldId id="281" r:id="rId26"/>
    <p:sldId id="274" r:id="rId27"/>
    <p:sldId id="321" r:id="rId28"/>
    <p:sldId id="273" r:id="rId29"/>
    <p:sldId id="644" r:id="rId30"/>
    <p:sldId id="322" r:id="rId31"/>
    <p:sldId id="607" r:id="rId32"/>
    <p:sldId id="626" r:id="rId33"/>
    <p:sldId id="608" r:id="rId34"/>
    <p:sldId id="295" r:id="rId35"/>
    <p:sldId id="264" r:id="rId36"/>
    <p:sldId id="645" r:id="rId37"/>
    <p:sldId id="646" r:id="rId38"/>
    <p:sldId id="647" r:id="rId39"/>
    <p:sldId id="648" r:id="rId40"/>
    <p:sldId id="649" r:id="rId41"/>
    <p:sldId id="650" r:id="rId42"/>
    <p:sldId id="651" r:id="rId43"/>
    <p:sldId id="652" r:id="rId44"/>
    <p:sldId id="653" r:id="rId45"/>
    <p:sldId id="654" r:id="rId46"/>
    <p:sldId id="655" r:id="rId47"/>
    <p:sldId id="656" r:id="rId48"/>
    <p:sldId id="657" r:id="rId49"/>
    <p:sldId id="297" r:id="rId50"/>
    <p:sldId id="296" r:id="rId51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0000CC"/>
    <a:srgbClr val="4C2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2" autoAdjust="0"/>
    <p:restoredTop sz="94660"/>
  </p:normalViewPr>
  <p:slideViewPr>
    <p:cSldViewPr>
      <p:cViewPr varScale="1">
        <p:scale>
          <a:sx n="33" d="100"/>
          <a:sy n="33" d="100"/>
        </p:scale>
        <p:origin x="108" y="876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BA35-134F-491A-B6F7-37D52E82C25E}" type="datetimeFigureOut">
              <a:rPr lang="mt-MT" smtClean="0"/>
              <a:pPr/>
              <a:t>26/01/2023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4268-9F0C-4780-824F-470EC5430E4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05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4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131642"/>
            <a:ext cx="233997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endParaRPr lang="mt-MT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tal-Ġenesi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Ġen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20-2 4a</a:t>
            </a:r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ħalaqhom. U berikhom Alla u qalilhom: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“Nisslu u oktru, u imlew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l-art, u aħkmuha; u saltnu fuq il-ħut tal-baħar u </a:t>
            </a:r>
          </a:p>
        </p:txBody>
      </p:sp>
    </p:spTree>
    <p:extLst>
      <p:ext uri="{BB962C8B-B14F-4D97-AF65-F5344CB8AC3E}">
        <p14:creationId xmlns:p14="http://schemas.microsoft.com/office/powerpoint/2010/main" val="4018535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30196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t-tajr tal-ajru u l-ħlejjaq kollha li jitkaxkru fuq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l-art”.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qal Alla:</a:t>
            </a:r>
          </a:p>
        </p:txBody>
      </p:sp>
    </p:spTree>
    <p:extLst>
      <p:ext uri="{BB962C8B-B14F-4D97-AF65-F5344CB8AC3E}">
        <p14:creationId xmlns:p14="http://schemas.microsoft.com/office/powerpoint/2010/main" val="2659130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“Araw, jien tajtkom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il-ħaxix kollu, li jagħmel iż-żerriegħa fuq wiċċ l-art, u s-sigar kollha li jagħmlu l-frott biż-żerriegħa: </a:t>
            </a:r>
          </a:p>
        </p:txBody>
      </p:sp>
    </p:spTree>
    <p:extLst>
      <p:ext uri="{BB962C8B-B14F-4D97-AF65-F5344CB8AC3E}">
        <p14:creationId xmlns:p14="http://schemas.microsoft.com/office/powerpoint/2010/main" val="360971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dawn kollha jkunu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għall-għajxien tagħkom. U lill-bhejjem kollha selvaġġi u t-tajr kollu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tal-ajru u l-ħlejjaq kollha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913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jitkaxkru fl-art li fihom nifs il-ħajja, nagħtihom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il-ħaxix kollu aħdar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għall-għajxien tagħhom”.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hekk sar. </a:t>
            </a:r>
          </a:p>
        </p:txBody>
      </p:sp>
    </p:spTree>
    <p:extLst>
      <p:ext uri="{BB962C8B-B14F-4D97-AF65-F5344CB8AC3E}">
        <p14:creationId xmlns:p14="http://schemas.microsoft.com/office/powerpoint/2010/main" val="2481915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ħares Alla lejn kulma kien għamel, u, ara, kollox kien tajjeb ħafna. U dalam u sebaħ – Is-sitt jum.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hekk intemmu s-sema u</a:t>
            </a:r>
          </a:p>
        </p:txBody>
      </p:sp>
    </p:spTree>
    <p:extLst>
      <p:ext uri="{BB962C8B-B14F-4D97-AF65-F5344CB8AC3E}">
        <p14:creationId xmlns:p14="http://schemas.microsoft.com/office/powerpoint/2010/main" val="1103920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l-art bit-tagħmir kollu tagħhom. U fis-seba’ jum Alla temm ix-xogħol tiegħu kollu li kien għamel, u waqaf fis-seba’ jum </a:t>
            </a:r>
          </a:p>
        </p:txBody>
      </p:sp>
    </p:spTree>
    <p:extLst>
      <p:ext uri="{BB962C8B-B14F-4D97-AF65-F5344CB8AC3E}">
        <p14:creationId xmlns:p14="http://schemas.microsoft.com/office/powerpoint/2010/main" val="4049397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mix-xogħol tiegħu li kien għamel. U bierek Alla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s-seba’ jum u qaddsu, għax fih waqaf mix-xogħol kollu tiegħu li kien għamel </a:t>
            </a:r>
          </a:p>
        </p:txBody>
      </p:sp>
    </p:spTree>
    <p:extLst>
      <p:ext uri="{BB962C8B-B14F-4D97-AF65-F5344CB8AC3E}">
        <p14:creationId xmlns:p14="http://schemas.microsoft.com/office/powerpoint/2010/main" val="3972272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560509"/>
            <a:ext cx="2275452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fil-ħolqien.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Dan hu nisel is-sema u l-art fil-ħolqien tagħhom.</a:t>
            </a:r>
          </a:p>
        </p:txBody>
      </p:sp>
    </p:spTree>
    <p:extLst>
      <p:ext uri="{BB962C8B-B14F-4D97-AF65-F5344CB8AC3E}">
        <p14:creationId xmlns:p14="http://schemas.microsoft.com/office/powerpoint/2010/main" val="1117734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Qal Alla: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“Jiżgħed l-ilma b’kotra ta’ ħlejjaq ħajjin u jittajru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t-tjur fuq l-art fil-wesgħa tas-smewwiet”.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3851722"/>
            <a:ext cx="2268252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Mulej, Sid tagħna, kemm hu kbir ismek fl-art kollha!</a:t>
            </a:r>
          </a:p>
        </p:txBody>
      </p:sp>
      <p:sp>
        <p:nvSpPr>
          <p:cNvPr id="2" name="Rectangle 1"/>
          <p:cNvSpPr/>
          <p:nvPr/>
        </p:nvSpPr>
        <p:spPr>
          <a:xfrm>
            <a:off x="826667" y="21427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31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29402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Inħares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smewwiet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għemil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subgħajk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qamar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kwiekeb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int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qegħedt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30196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X’inhu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tiftakar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fih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bin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taħseb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fih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3461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7604" y="2560509"/>
            <a:ext cx="2339112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Mulej, Sid tagħna, kemm hu kbir ismek fl-art kollha!</a:t>
            </a:r>
          </a:p>
        </p:txBody>
      </p:sp>
    </p:spTree>
    <p:extLst>
      <p:ext uri="{BB962C8B-B14F-4D97-AF65-F5344CB8AC3E}">
        <p14:creationId xmlns:p14="http://schemas.microsoft.com/office/powerpoint/2010/main" val="4002925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06" y="107306"/>
            <a:ext cx="23399749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Ftit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inqas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għamiltu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sebħ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ġmiel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żejjintu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qegħedtu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għemejjel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jdejk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4176" y="2560509"/>
            <a:ext cx="2337720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Mulej, Sid tagħna, kemm hu kbir ismek fl-art kollha!</a:t>
            </a:r>
          </a:p>
        </p:txBody>
      </p:sp>
    </p:spTree>
    <p:extLst>
      <p:ext uri="{BB962C8B-B14F-4D97-AF65-F5344CB8AC3E}">
        <p14:creationId xmlns:p14="http://schemas.microsoft.com/office/powerpoint/2010/main" val="1949404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0723" y="107306"/>
            <a:ext cx="20738304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Kollox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taħt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riġlejh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qegħedtlu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nagħaġ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baqar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sal-bhejjem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tax-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xagħri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0723" y="1329402"/>
            <a:ext cx="20738304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għasafar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tal-ajru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ħut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tal-baħar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dak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jterraq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baħar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2341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1803" y="2560509"/>
            <a:ext cx="2342155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Mulej, Sid tagħna, kemm hu kbir ismek fl-art kollha!</a:t>
            </a:r>
          </a:p>
        </p:txBody>
      </p:sp>
    </p:spTree>
    <p:extLst>
      <p:ext uri="{BB962C8B-B14F-4D97-AF65-F5344CB8AC3E}">
        <p14:creationId xmlns:p14="http://schemas.microsoft.com/office/powerpoint/2010/main" val="3254464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Alla ħalaq il-ħut il-kbir u l-annimali kollha li jitkaxkru, li bihom miżgħud l-ilma, skont ġenshom, u t-tajr </a:t>
            </a:r>
          </a:p>
        </p:txBody>
      </p:sp>
    </p:spTree>
    <p:extLst>
      <p:ext uri="{BB962C8B-B14F-4D97-AF65-F5344CB8AC3E}">
        <p14:creationId xmlns:p14="http://schemas.microsoft.com/office/powerpoint/2010/main" val="1484741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1442"/>
            <a:ext cx="2246649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Iġbidli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qalbi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preċetti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agħtini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tjubitek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liġi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892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579" y="1989376"/>
            <a:ext cx="2333059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 7, 1-13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1il-Fariżej u xi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wħud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kittieba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Ġerusalemm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inġabru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ħdejn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Ġesù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raw li xi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wħud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qegħdin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jieklu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b’idejhom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mhumiex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indaf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jiġifieri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mhumiex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maħsulin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Fariżej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Lhud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biex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6608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iħarsu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tradizzjoni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missirijiethom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jmissux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ikel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qabel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jkunu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ħaslu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jdejhom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sewwa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ukoll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wara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jerġgħu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lura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017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mis-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suq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jiklux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jinħaslux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;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għandhom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bosta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drawwiet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oħra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baqgħu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marbutin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magħhom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żmien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1049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ieħor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bħalma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huma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ħasil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tazzi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tal-buqari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tal-ktieli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tal-bronż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Mela,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Fariżej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kittieba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staqsewh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1373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7306"/>
            <a:ext cx="23399749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“Dan l-</a:t>
            </a:r>
            <a:r>
              <a:rPr lang="en-GB" sz="160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għala</a:t>
            </a:r>
            <a:r>
              <a:rPr lang="en-GB" sz="160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d-</a:t>
            </a:r>
            <a:r>
              <a:rPr lang="en-GB" sz="160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GB" sz="160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jġibux</a:t>
            </a:r>
            <a:r>
              <a:rPr lang="en-GB" sz="160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ruħhom</a:t>
            </a:r>
            <a:r>
              <a:rPr lang="en-GB" sz="160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skont</a:t>
            </a:r>
            <a:r>
              <a:rPr lang="en-GB" sz="160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it-</a:t>
            </a:r>
            <a:r>
              <a:rPr lang="en-GB" sz="160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tradizzjoni</a:t>
            </a:r>
            <a:r>
              <a:rPr lang="en-GB" sz="160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missirijiethom</a:t>
            </a:r>
            <a:r>
              <a:rPr lang="en-GB" sz="160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jieklu</a:t>
            </a:r>
            <a:r>
              <a:rPr lang="en-GB" sz="160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b’idejhom</a:t>
            </a:r>
            <a:r>
              <a:rPr lang="en-GB" sz="160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mhumiex</a:t>
            </a:r>
            <a:r>
              <a:rPr lang="mt-MT" sz="160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indaf?”</a:t>
            </a:r>
            <a:endParaRPr lang="en-GB" sz="16000" b="1" i="1" spc="-3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8877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07306"/>
            <a:ext cx="22538504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hu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weġibhom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Sewwa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ħabbar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Isaija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wiċċ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b’ieħor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miktub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613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bil-ġwienaħ skont ġenshom. U ra Alla li kien tajjeb. U dalam u sebaħ – Il-ħames jum.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Qal Alla: </a:t>
            </a:r>
          </a:p>
        </p:txBody>
      </p:sp>
    </p:spTree>
    <p:extLst>
      <p:ext uri="{BB962C8B-B14F-4D97-AF65-F5344CB8AC3E}">
        <p14:creationId xmlns:p14="http://schemas.microsoft.com/office/powerpoint/2010/main" val="16087694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bix-xufftejn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biss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jagħtini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ġieħ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qalbhom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’l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bogħod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Fiergħa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qima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jagħtuni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jgħallmu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2212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duttrina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mhijiex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preċetti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tal-bnedmin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twarrbu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kmandamenti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tħaddnu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tradizzjoni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1515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tal-bnedmin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Ħelu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ħelu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ġġibu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fix-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kmandamenti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tħarsu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tradizzjoni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7278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tagħkom.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Mosè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Weġġaħ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missierek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’l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ommok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u: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iżeblaħ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missieru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jew ’l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ommu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jieħu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mewt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321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tgħidu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jgħid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missieru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jew ’l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ommu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jista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jkun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għajnuna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huwa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0424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Qorban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jiġifieri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offerta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imbagħad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tħalluh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jagħmel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iżjed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missieru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jew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ommu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iġġibu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647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fix-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bit-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tradizzjoni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tgħaddu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ġenerazzjoni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oħra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bosta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ħwejjeġ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oħra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dawn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tagħmlu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638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19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“Ħa tnissel l-art ħlejjaq ħajja skont ġenshom: bhejjem tad-dar, annimali li</a:t>
            </a:r>
            <a:r>
              <a:rPr lang="mt-MT" sz="1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jitkaxkru, u bhejjem selvaġġi, skont ġenshom”.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67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hekk sar. U għamel Alla l-bhejjem selvaġġi skont ġenshom, u l-bhejjem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tad-dar skont ġenshom, u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l-ħlejjaq kollha li jitkaxkru</a:t>
            </a:r>
          </a:p>
        </p:txBody>
      </p:sp>
    </p:spTree>
    <p:extLst>
      <p:ext uri="{BB962C8B-B14F-4D97-AF65-F5344CB8AC3E}">
        <p14:creationId xmlns:p14="http://schemas.microsoft.com/office/powerpoint/2010/main" val="914150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fuq l-art skont ġenshom. U ra Alla li kien tajjeb. Qal Alla: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“Ħa nagħmlu l-bniedem fuq is-sura u x-xbieha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138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tagħna, u jaħkmu fuq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il-ħut tal-baħar u fuq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it-tajr tal-ajru, fuq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il-bhejjem tad-dar u fuq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il-bhejjem selvaġġi, u fuq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774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il-ħlejjaq li jitkaxkru fuq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l-art”.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Alla ħalaq il-bniedem fuq xbihitu, fuq xbihat Alla ħalqu, raġel u mara</a:t>
            </a:r>
          </a:p>
        </p:txBody>
      </p:sp>
    </p:spTree>
    <p:extLst>
      <p:ext uri="{BB962C8B-B14F-4D97-AF65-F5344CB8AC3E}">
        <p14:creationId xmlns:p14="http://schemas.microsoft.com/office/powerpoint/2010/main" val="377183935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864</Words>
  <Application>Microsoft Office PowerPoint</Application>
  <PresentationFormat>Custom</PresentationFormat>
  <Paragraphs>95</Paragraphs>
  <Slides>48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Times New Roman</vt:lpstr>
      <vt:lpstr>Default Design</vt:lpstr>
      <vt:lpstr>11_Default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</cp:lastModifiedBy>
  <cp:revision>42</cp:revision>
  <dcterms:created xsi:type="dcterms:W3CDTF">2008-12-28T11:50:57Z</dcterms:created>
  <dcterms:modified xsi:type="dcterms:W3CDTF">2023-01-26T21:26:42Z</dcterms:modified>
</cp:coreProperties>
</file>