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22" r:id="rId3"/>
  </p:sldMasterIdLst>
  <p:notesMasterIdLst>
    <p:notesMasterId r:id="rId39"/>
  </p:notesMasterIdLst>
  <p:sldIdLst>
    <p:sldId id="288" r:id="rId4"/>
    <p:sldId id="258" r:id="rId5"/>
    <p:sldId id="630" r:id="rId6"/>
    <p:sldId id="632" r:id="rId7"/>
    <p:sldId id="631" r:id="rId8"/>
    <p:sldId id="633" r:id="rId9"/>
    <p:sldId id="634" r:id="rId10"/>
    <p:sldId id="635" r:id="rId11"/>
    <p:sldId id="636" r:id="rId12"/>
    <p:sldId id="637" r:id="rId13"/>
    <p:sldId id="638" r:id="rId14"/>
    <p:sldId id="299" r:id="rId15"/>
    <p:sldId id="300" r:id="rId16"/>
    <p:sldId id="622" r:id="rId17"/>
    <p:sldId id="639" r:id="rId18"/>
    <p:sldId id="281" r:id="rId19"/>
    <p:sldId id="274" r:id="rId20"/>
    <p:sldId id="321" r:id="rId21"/>
    <p:sldId id="273" r:id="rId22"/>
    <p:sldId id="640" r:id="rId23"/>
    <p:sldId id="322" r:id="rId24"/>
    <p:sldId id="607" r:id="rId25"/>
    <p:sldId id="626" r:id="rId26"/>
    <p:sldId id="608" r:id="rId27"/>
    <p:sldId id="295" r:id="rId28"/>
    <p:sldId id="264" r:id="rId29"/>
    <p:sldId id="641" r:id="rId30"/>
    <p:sldId id="642" r:id="rId31"/>
    <p:sldId id="643" r:id="rId32"/>
    <p:sldId id="644" r:id="rId33"/>
    <p:sldId id="645" r:id="rId34"/>
    <p:sldId id="646" r:id="rId35"/>
    <p:sldId id="647" r:id="rId36"/>
    <p:sldId id="297" r:id="rId37"/>
    <p:sldId id="296" r:id="rId38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00"/>
    <a:srgbClr val="0000CC"/>
    <a:srgbClr val="4C21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82" autoAdjust="0"/>
    <p:restoredTop sz="94660"/>
  </p:normalViewPr>
  <p:slideViewPr>
    <p:cSldViewPr>
      <p:cViewPr varScale="1">
        <p:scale>
          <a:sx n="29" d="100"/>
          <a:sy n="29" d="100"/>
        </p:scale>
        <p:origin x="144" y="1236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5BA35-134F-491A-B6F7-37D52E82C25E}" type="datetimeFigureOut">
              <a:rPr lang="mt-MT" smtClean="0"/>
              <a:pPr/>
              <a:t>01/02/2023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E4268-9F0C-4780-824F-470EC5430E4D}" type="slidenum">
              <a:rPr lang="mt-MT" smtClean="0"/>
              <a:pPr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805813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02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01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803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25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91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68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69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7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66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69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84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2203-0FBE-44A7-8C1B-93C9E2D72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70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3B02-4C8E-45DD-AA8A-588B3B2A2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51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FB5D-D0D2-4F2D-AB0C-030B425184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21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542E-9A90-4FFA-B3A7-2CCE293AB5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39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0D0E-DD4E-4C7D-AFB1-74BE88AD26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12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7FC4-A60D-4689-A8C9-562704FE4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40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DAC6-AF76-4D6B-8005-8B9062E93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28D3-5044-4FCF-9745-2D6D5B55F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746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3117-3291-4518-BF8F-378655001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458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B950-6D9C-4D85-B6C2-901755683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36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7977-0537-42B2-9A1B-B0D1CE536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5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15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fld id="{4D4C3667-02B0-4679-8D14-B15A0BE17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3131642"/>
            <a:ext cx="2339975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mill-</a:t>
            </a:r>
            <a:r>
              <a:rPr lang="en-US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Ktieb</a:t>
            </a:r>
            <a:endParaRPr lang="mt-MT" sz="16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tal-Ġenesi</a:t>
            </a:r>
            <a:endParaRPr lang="mt-MT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Ġen 6, 5-8; 7, 1-5.10</a:t>
            </a:r>
            <a:endParaRPr lang="en-GB" sz="441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0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neqred mill-wiċċ kollu tal-art kull ħliqa li jien għamilt”.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Noè għamel skont ma ordnalu l-Mulej. </a:t>
            </a:r>
          </a:p>
        </p:txBody>
      </p:sp>
    </p:spTree>
    <p:extLst>
      <p:ext uri="{BB962C8B-B14F-4D97-AF65-F5344CB8AC3E}">
        <p14:creationId xmlns:p14="http://schemas.microsoft.com/office/powerpoint/2010/main" val="3158405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2561303"/>
            <a:ext cx="2275452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malli għaddew is-sebat ijiem beda nieżel l-ilma tad-dilluvju fuq l-art.</a:t>
            </a:r>
            <a:endParaRPr lang="en-GB" sz="1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328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369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615" y="4715818"/>
            <a:ext cx="226825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Il-Mulej ibierek </a:t>
            </a:r>
          </a:p>
          <a:p>
            <a:pPr lvl="0"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bis-sliem il-poplu tiegħu</a:t>
            </a:r>
          </a:p>
        </p:txBody>
      </p:sp>
      <p:sp>
        <p:nvSpPr>
          <p:cNvPr id="2" name="Rectangle 1"/>
          <p:cNvSpPr/>
          <p:nvPr/>
        </p:nvSpPr>
        <p:spPr>
          <a:xfrm>
            <a:off x="826667" y="21427"/>
            <a:ext cx="1722779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731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1330196"/>
            <a:ext cx="22610512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Agħtu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ulied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agħtu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qawwa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1305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29402"/>
            <a:ext cx="23399750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Agħtu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ismu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qimu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fl-għamara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mqaddsa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u.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991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1615"/>
            <a:ext cx="233911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Il-Mulej ibierek </a:t>
            </a:r>
          </a:p>
          <a:p>
            <a:pPr lvl="0"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bis-sliem il-poplu tiegħu</a:t>
            </a:r>
          </a:p>
        </p:txBody>
      </p:sp>
    </p:spTree>
    <p:extLst>
      <p:ext uri="{BB962C8B-B14F-4D97-AF65-F5344CB8AC3E}">
        <p14:creationId xmlns:p14="http://schemas.microsoft.com/office/powerpoint/2010/main" val="4002925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" y="1329402"/>
            <a:ext cx="23399749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Leħen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ibħra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ibħra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kotrana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Leħen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bil-qawwa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leħen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bil-glorja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1615"/>
            <a:ext cx="233772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Il-Mulej ibierek </a:t>
            </a:r>
          </a:p>
          <a:p>
            <a:pPr lvl="0"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bis-sliem il-poplu tiegħu</a:t>
            </a:r>
          </a:p>
        </p:txBody>
      </p:sp>
    </p:spTree>
    <p:extLst>
      <p:ext uri="{BB962C8B-B14F-4D97-AF65-F5344CB8AC3E}">
        <p14:creationId xmlns:p14="http://schemas.microsoft.com/office/powerpoint/2010/main" val="1949404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29402"/>
            <a:ext cx="2239448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Leħen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iżarma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foresti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fit-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tempju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kulħadd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jgħid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Il-Mulej ra li l-ħażen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tal-bniedem kien kiber fuq l-art; u f’qalbu ma kienx għajr li jfassal il-ħażen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il-jum kollu.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29402"/>
            <a:ext cx="2239448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jaħkem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għargħar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isaltan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dejjem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9765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1615"/>
            <a:ext cx="234215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Il-Mulej ibierek </a:t>
            </a:r>
          </a:p>
          <a:p>
            <a:pPr lvl="0"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bis-sliem il-poplu tiegħu</a:t>
            </a:r>
          </a:p>
        </p:txBody>
      </p:sp>
    </p:spTree>
    <p:extLst>
      <p:ext uri="{BB962C8B-B14F-4D97-AF65-F5344CB8AC3E}">
        <p14:creationId xmlns:p14="http://schemas.microsoft.com/office/powerpoint/2010/main" val="3254464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61295"/>
            <a:ext cx="2246649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Jekk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xi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ħadd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iħobbni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iħares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kelmti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jgħid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Missieri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jħobbu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aħna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niġu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ngħammru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1892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9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4579" y="1835498"/>
            <a:ext cx="23330592" cy="901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mill-Evan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skont </a:t>
            </a:r>
          </a:p>
          <a:p>
            <a:pPr algn="ctr"/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Mark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Mk 8, 14-21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1612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68211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F’dak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iż-żmien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id-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dixxipli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nsew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jieħdu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ħobż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u ma </a:t>
            </a:r>
            <a:r>
              <a:rPr lang="en-GB" sz="16000" spc="-300" dirty="0" err="1">
                <a:latin typeface="Times New Roman" pitchFamily="18" charset="0"/>
                <a:cs typeface="Times New Roman" pitchFamily="18" charset="0"/>
              </a:rPr>
              <a:t>kellhomx</a:t>
            </a:r>
            <a:r>
              <a:rPr lang="en-GB" sz="16000" spc="-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spc="-300" dirty="0" err="1">
                <a:latin typeface="Times New Roman" pitchFamily="18" charset="0"/>
                <a:cs typeface="Times New Roman" pitchFamily="18" charset="0"/>
              </a:rPr>
              <a:t>ħlief</a:t>
            </a:r>
            <a:r>
              <a:rPr lang="en-GB" sz="16000" spc="-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spc="-300" dirty="0" err="1">
                <a:latin typeface="Times New Roman" pitchFamily="18" charset="0"/>
                <a:cs typeface="Times New Roman" pitchFamily="18" charset="0"/>
              </a:rPr>
              <a:t>ħobża</a:t>
            </a:r>
            <a:r>
              <a:rPr lang="en-GB" sz="16000" spc="-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spc="-300" dirty="0" err="1">
                <a:latin typeface="Times New Roman" pitchFamily="18" charset="0"/>
                <a:cs typeface="Times New Roman" pitchFamily="18" charset="0"/>
              </a:rPr>
              <a:t>waħda</a:t>
            </a:r>
            <a:r>
              <a:rPr lang="en-GB" sz="16000" spc="-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spc="-300" dirty="0" err="1">
                <a:latin typeface="Times New Roman" pitchFamily="18" charset="0"/>
                <a:cs typeface="Times New Roman" pitchFamily="18" charset="0"/>
              </a:rPr>
              <a:t>magħhom</a:t>
            </a:r>
            <a:r>
              <a:rPr lang="en-GB" sz="16000" spc="-300" dirty="0">
                <a:latin typeface="Times New Roman" pitchFamily="18" charset="0"/>
                <a:cs typeface="Times New Roman" pitchFamily="18" charset="0"/>
              </a:rPr>
              <a:t> fid-</a:t>
            </a:r>
            <a:r>
              <a:rPr lang="en-GB" sz="16000" spc="-300" dirty="0" err="1">
                <a:latin typeface="Times New Roman" pitchFamily="18" charset="0"/>
                <a:cs typeface="Times New Roman" pitchFamily="18" charset="0"/>
              </a:rPr>
              <a:t>dgħajsa</a:t>
            </a:r>
            <a:r>
              <a:rPr lang="en-GB" sz="16000" spc="-300" dirty="0">
                <a:latin typeface="Times New Roman" pitchFamily="18" charset="0"/>
                <a:cs typeface="Times New Roman" pitchFamily="18" charset="0"/>
              </a:rPr>
              <a:t>. Ġesù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wissiehom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qalilhom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29402"/>
            <a:ext cx="22466495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Iftħu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għajnejkom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oqogħdu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attenti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mill-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ħmira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tal-Fariżej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mill-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ħmira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Erodi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!”.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5993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68211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Huma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bdew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jgħidu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bejniethom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“Dan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m’għandniex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ħobż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Ġesù induna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qalilhom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2444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68211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X’intom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tgħidu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bejnietkom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għandkomx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ħobż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Għadkom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ntbaħtux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fhimtux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X’ebusija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59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329402"/>
            <a:ext cx="2275452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l-Mulej sogħob bih li kien għamel il-bniedem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fl-art; u sewwed qalbu.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l-Mulej qal:</a:t>
            </a:r>
            <a:endParaRPr lang="en-GB" sz="1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5038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68211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ras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għandkom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Għandkom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għajnejn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tarawx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għandkom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widnejn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tisimgħux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tiftakrux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meta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8049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68211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qassamt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ħames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ħobżiet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bejn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ħamest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elef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ruħ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kemm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-il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qoffa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ġbartu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mimlija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bil-bċejjeċ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kien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fadal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?”.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452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68211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Qalulu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Tnax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“Meta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qassamt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is-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seba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ħobżiet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bejn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erbat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elef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ruħ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kemm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-il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qoffa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ġbartu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9906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603" y="168211"/>
            <a:ext cx="22933123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bil-bċejjeċ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kien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fadal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?”.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Qalulu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Sebgħa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”. </a:t>
            </a:r>
            <a:endParaRPr lang="mt-MT" sz="16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“U </a:t>
            </a:r>
            <a:r>
              <a:rPr lang="en-GB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għadkom</a:t>
            </a:r>
            <a:r>
              <a:rPr lang="en-GB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fhimtux</a:t>
            </a:r>
            <a:r>
              <a:rPr lang="en-GB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?”,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qalilhom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3535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319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7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“Inqaċċat minn wiċċ l-art il-bniedem li jien ħlaqt, mill-bniedem sal-bhejjem, mill-ħlejjaq li jitkaxkru </a:t>
            </a:r>
          </a:p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fl-art sat-tjur tal-ajru, </a:t>
            </a:r>
            <a:endParaRPr lang="en-GB" sz="1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614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jien sogħbien li għamilthom”.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Noè sab ħniena quddiem il-Mulej.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l-Mulej qal lil Noè:</a:t>
            </a:r>
            <a:endParaRPr lang="en-GB" sz="1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718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“Idħol int, u darek kollha fl-arka, għax quddiemi jiena lilek sibt ġust fost </a:t>
            </a:r>
          </a:p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in-nies ta’ dan iż-żmien. Mill-bhejjem kollha safjin</a:t>
            </a:r>
            <a:endParaRPr lang="en-GB" sz="1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05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daħħal miegħek seba’ pari, kull par ir-raġel u </a:t>
            </a:r>
          </a:p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l-mara tiegħu. U </a:t>
            </a:r>
          </a:p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mill-bhejjem li mhumiex safjin par wieħed, ir-raġel</a:t>
            </a:r>
            <a:endParaRPr lang="en-GB" sz="1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846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l-mara. U mit-tjur </a:t>
            </a:r>
          </a:p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tal-ajru wkoll daħħal seba’ pari, kull par ir-raġel u </a:t>
            </a:r>
          </a:p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l-mara, biex jibqa’ nisel fuq l-art kollha. </a:t>
            </a:r>
          </a:p>
        </p:txBody>
      </p:sp>
    </p:spTree>
    <p:extLst>
      <p:ext uri="{BB962C8B-B14F-4D97-AF65-F5344CB8AC3E}">
        <p14:creationId xmlns:p14="http://schemas.microsoft.com/office/powerpoint/2010/main" val="3101140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330196"/>
            <a:ext cx="2275452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minn hawn u sebat ijiem oħra se nibgħat xita fuq l-art għal erbgħin jum u erbgħin lejl, </a:t>
            </a:r>
            <a:endParaRPr lang="en-GB" sz="1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60411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</TotalTime>
  <Words>521</Words>
  <Application>Microsoft Office PowerPoint</Application>
  <PresentationFormat>Custom</PresentationFormat>
  <Paragraphs>77</Paragraphs>
  <Slides>35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Times New Roman</vt:lpstr>
      <vt:lpstr>Default Design</vt:lpstr>
      <vt:lpstr>11_Default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Carauana</dc:creator>
  <cp:lastModifiedBy>Alfred</cp:lastModifiedBy>
  <cp:revision>45</cp:revision>
  <dcterms:created xsi:type="dcterms:W3CDTF">2008-12-28T11:50:57Z</dcterms:created>
  <dcterms:modified xsi:type="dcterms:W3CDTF">2023-02-01T05:27:11Z</dcterms:modified>
</cp:coreProperties>
</file>