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22" r:id="rId3"/>
  </p:sldMasterIdLst>
  <p:notesMasterIdLst>
    <p:notesMasterId r:id="rId43"/>
  </p:notesMasterIdLst>
  <p:sldIdLst>
    <p:sldId id="288" r:id="rId4"/>
    <p:sldId id="258" r:id="rId5"/>
    <p:sldId id="648" r:id="rId6"/>
    <p:sldId id="649" r:id="rId7"/>
    <p:sldId id="650" r:id="rId8"/>
    <p:sldId id="651" r:id="rId9"/>
    <p:sldId id="652" r:id="rId10"/>
    <p:sldId id="653" r:id="rId11"/>
    <p:sldId id="654" r:id="rId12"/>
    <p:sldId id="299" r:id="rId13"/>
    <p:sldId id="300" r:id="rId14"/>
    <p:sldId id="622" r:id="rId15"/>
    <p:sldId id="655" r:id="rId16"/>
    <p:sldId id="281" r:id="rId17"/>
    <p:sldId id="274" r:id="rId18"/>
    <p:sldId id="656" r:id="rId19"/>
    <p:sldId id="321" r:id="rId20"/>
    <p:sldId id="273" r:id="rId21"/>
    <p:sldId id="657" r:id="rId22"/>
    <p:sldId id="322" r:id="rId23"/>
    <p:sldId id="658" r:id="rId24"/>
    <p:sldId id="660" r:id="rId25"/>
    <p:sldId id="659" r:id="rId26"/>
    <p:sldId id="607" r:id="rId27"/>
    <p:sldId id="626" r:id="rId28"/>
    <p:sldId id="661" r:id="rId29"/>
    <p:sldId id="608" r:id="rId30"/>
    <p:sldId id="295" r:id="rId31"/>
    <p:sldId id="264" r:id="rId32"/>
    <p:sldId id="662" r:id="rId33"/>
    <p:sldId id="663" r:id="rId34"/>
    <p:sldId id="664" r:id="rId35"/>
    <p:sldId id="665" r:id="rId36"/>
    <p:sldId id="666" r:id="rId37"/>
    <p:sldId id="667" r:id="rId38"/>
    <p:sldId id="668" r:id="rId39"/>
    <p:sldId id="669" r:id="rId40"/>
    <p:sldId id="297" r:id="rId41"/>
    <p:sldId id="296" r:id="rId42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0000CC"/>
    <a:srgbClr val="4C2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2" autoAdjust="0"/>
    <p:restoredTop sz="94660"/>
  </p:normalViewPr>
  <p:slideViewPr>
    <p:cSldViewPr>
      <p:cViewPr varScale="1">
        <p:scale>
          <a:sx n="30" d="100"/>
          <a:sy n="30" d="100"/>
        </p:scale>
        <p:origin x="108" y="1194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5BA35-134F-491A-B6F7-37D52E82C25E}" type="datetimeFigureOut">
              <a:rPr lang="mt-MT" smtClean="0"/>
              <a:pPr/>
              <a:t>03/02/2023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E4268-9F0C-4780-824F-470EC5430E4D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80581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2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01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03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25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91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8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69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7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66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69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84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70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51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21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39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12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40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74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45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36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5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5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3131642"/>
            <a:ext cx="2339975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</a:t>
            </a:r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Ktieb</a:t>
            </a:r>
            <a:endParaRPr lang="mt-MT" sz="1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ta’ Bin </a:t>
            </a:r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Sirak</a:t>
            </a:r>
            <a:endParaRPr 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Sir 2, 1-13 (gr. 1-11)</a:t>
            </a:r>
            <a:endParaRPr lang="en-GB" sz="44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69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615" y="4715818"/>
            <a:ext cx="226825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Erħi fil-Mulej it-triq tiegħek</a:t>
            </a:r>
          </a:p>
        </p:txBody>
      </p:sp>
      <p:sp>
        <p:nvSpPr>
          <p:cNvPr id="2" name="Rectangle 1"/>
          <p:cNvSpPr/>
          <p:nvPr/>
        </p:nvSpPr>
        <p:spPr>
          <a:xfrm>
            <a:off x="898675" y="611362"/>
            <a:ext cx="172277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31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330196"/>
            <a:ext cx="22610512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Afda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agħmel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it-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tajjeb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għammar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-art, 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tgħix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b’moħħok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mistrieħ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761305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330196"/>
            <a:ext cx="22610512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qiegħed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għaxqa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jagħtik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dak li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tixtieq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qalbek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5894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3911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Erħi fil-Mulej it-triq tiegħek</a:t>
            </a:r>
          </a:p>
        </p:txBody>
      </p:sp>
    </p:spTree>
    <p:extLst>
      <p:ext uri="{BB962C8B-B14F-4D97-AF65-F5344CB8AC3E}">
        <p14:creationId xmlns:p14="http://schemas.microsoft.com/office/powerpoint/2010/main" val="4002925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" y="1329402"/>
            <a:ext cx="23399749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ħsieb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tat-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tajbin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wirthom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jibqa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5" y="2561303"/>
            <a:ext cx="2339974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jitfixklux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f’siegħa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ħażina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jixbgħu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żmien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ġuħ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3117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3772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Erħi fil-Mulej it-triq tiegħek</a:t>
            </a:r>
          </a:p>
        </p:txBody>
      </p:sp>
    </p:spTree>
    <p:extLst>
      <p:ext uri="{BB962C8B-B14F-4D97-AF65-F5344CB8AC3E}">
        <p14:creationId xmlns:p14="http://schemas.microsoft.com/office/powerpoint/2010/main" val="1949404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39448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Tbiegħed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ħażen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agħmel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it-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tajjeb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tibqa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tgħammar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39448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iħobb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sewwa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ma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jitlaqx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it-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twajbin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GB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950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Ibni, jekk tiġi biex taqdi lill-Mulej ħejji ruħek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għat-tiġrib.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Kun sinċier f’qalbek u żomm sħiħ, biex ma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4215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Erħi fil-Mulej it-triq tiegħek</a:t>
            </a:r>
          </a:p>
        </p:txBody>
      </p:sp>
    </p:spTree>
    <p:extLst>
      <p:ext uri="{BB962C8B-B14F-4D97-AF65-F5344CB8AC3E}">
        <p14:creationId xmlns:p14="http://schemas.microsoft.com/office/powerpoint/2010/main" val="3254464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39448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salvazzjoni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tal-ġusti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kenn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tagħhom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żmien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għawġ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7545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39448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jgħinhom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jeħlishom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ħżiena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isalvahom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fih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jistkennu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GB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211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4215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Erħi fil-Mulej it-triq tiegħek</a:t>
            </a:r>
          </a:p>
        </p:txBody>
      </p:sp>
    </p:spTree>
    <p:extLst>
      <p:ext uri="{BB962C8B-B14F-4D97-AF65-F5344CB8AC3E}">
        <p14:creationId xmlns:p14="http://schemas.microsoft.com/office/powerpoint/2010/main" val="4161391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403450"/>
            <a:ext cx="2246649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Ngħid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għalija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ma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jkun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qatt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niftaħar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jekk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mhux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bis-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salib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Sidna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Ġesù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041892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3792409"/>
            <a:ext cx="224664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bih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id-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dinja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msallba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għalija,u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għad-dinja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363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4579" y="1835498"/>
            <a:ext cx="23330592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skont </a:t>
            </a: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Mark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Mk 9, 30-37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61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F’dak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Ġesù u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dixxipli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għaddew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nofs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Galilija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hu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ried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ħadd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ikun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jaf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beda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jgħallem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dixxipli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tinfixilx fi żmien l-għawġ.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Ingħaqad miegħu u titilqux, u tikber fil-ġieħ fi tmiem ħajtek.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Kulma jiġi fuqek ilqgħu,</a:t>
            </a:r>
          </a:p>
        </p:txBody>
      </p:sp>
    </p:spTree>
    <p:extLst>
      <p:ext uri="{BB962C8B-B14F-4D97-AF65-F5344CB8AC3E}">
        <p14:creationId xmlns:p14="http://schemas.microsoft.com/office/powerpoint/2010/main" val="14928462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jgħidilhom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“Bin 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bniedem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jingħata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f’idejn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bnedmin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joqtluh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u meta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jkun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maqtul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wara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385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tlitt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ijiem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iqum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mewt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huma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fehmuhx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dan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kliem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beżgħu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jistaqsuh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30499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Waslu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Kafarnahum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; u meta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staqsiehom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X’kontu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qegħdin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titħaddtu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bejnietkom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fit-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triq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?”.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5727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huma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baqgħu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siekta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fit-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triq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qagħdu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jitħaddtu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bejniethom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min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akbar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Imbagħad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qagħad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628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bilqiegħda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sejjaħ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it-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Tnax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qalilhom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Jekk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ħadd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irid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ikun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ewwel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wieħed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joqgħod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wara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kulħadd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0662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jkun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qaddej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kulħadd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ressaq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lejh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tfajjel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ċkejken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qiegħdu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f’nofshom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ħaddnu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bejn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dirgħajh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qalilhom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2152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“Kull min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jilqa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wieħed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dawn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iċ-ċkejknin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minħabba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f’ismi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ikun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jilqa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9194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60509"/>
            <a:ext cx="2246649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min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jilqa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ikun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jilqa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mhux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dak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bagħatni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5490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319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żomm sħiħ fit-tibdil li jumiljak.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Għax id-deheb jippruvawh fin-nar, u n-nies magħżula fil-forn tal-umiljazzjoni.</a:t>
            </a:r>
          </a:p>
        </p:txBody>
      </p:sp>
    </p:spTree>
    <p:extLst>
      <p:ext uri="{BB962C8B-B14F-4D97-AF65-F5344CB8AC3E}">
        <p14:creationId xmlns:p14="http://schemas.microsoft.com/office/powerpoint/2010/main" val="2990936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Afda fil-Mulej u jieqaf miegħek, żomm triqatek dritti u ittama fih. </a:t>
            </a:r>
            <a:r>
              <a:rPr lang="mt-MT" sz="16000" spc="-300" dirty="0">
                <a:latin typeface="Times New Roman" pitchFamily="18" charset="0"/>
                <a:cs typeface="Times New Roman" pitchFamily="18" charset="0"/>
              </a:rPr>
              <a:t>Intom li tibżgħu mill-Mulej, 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stennew ħnientu, u toħorġux </a:t>
            </a:r>
          </a:p>
        </p:txBody>
      </p:sp>
    </p:spTree>
    <p:extLst>
      <p:ext uri="{BB962C8B-B14F-4D97-AF65-F5344CB8AC3E}">
        <p14:creationId xmlns:p14="http://schemas.microsoft.com/office/powerpoint/2010/main" val="1102460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mit-triq li ma tmorrux taqgħu. Intom li tibżgħu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mill-Mulej, afdaw fih,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ma jonqoskomx il-ħlas tagħkom.</a:t>
            </a:r>
          </a:p>
        </p:txBody>
      </p:sp>
    </p:spTree>
    <p:extLst>
      <p:ext uri="{BB962C8B-B14F-4D97-AF65-F5344CB8AC3E}">
        <p14:creationId xmlns:p14="http://schemas.microsoft.com/office/powerpoint/2010/main" val="1126501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Intom li tibżgħu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mill-Mulej, ittamaw fi ħwejjeġ tajba, fl-hena ta’ dejjem u fil-ħniena.</a:t>
            </a:r>
          </a:p>
          <a:p>
            <a:r>
              <a:rPr lang="mt-MT" sz="16000" spc="-300" dirty="0">
                <a:latin typeface="Times New Roman" pitchFamily="18" charset="0"/>
                <a:cs typeface="Times New Roman" pitchFamily="18" charset="0"/>
              </a:rPr>
              <a:t>Ħarsu lejn il-ġenerazzjonijiet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524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ta’ dari u araw: min qatt ittama fil-Mulej u kellu għax jistħi? Jew min żamm fil-biża’ tiegħu, u l-Mulej ħallieh waħdu?</a:t>
            </a:r>
          </a:p>
        </p:txBody>
      </p:sp>
    </p:spTree>
    <p:extLst>
      <p:ext uri="{BB962C8B-B14F-4D97-AF65-F5344CB8AC3E}">
        <p14:creationId xmlns:p14="http://schemas.microsoft.com/office/powerpoint/2010/main" val="234965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Jew min sejjaħlu, u l-Mulej ma tax kasu? Għax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il-Mulej tiġih ħasra u jħenn, jaħfer id-dnubiet u jsalva fi żmien l-għawġ.</a:t>
            </a:r>
          </a:p>
        </p:txBody>
      </p:sp>
    </p:spTree>
    <p:extLst>
      <p:ext uri="{BB962C8B-B14F-4D97-AF65-F5344CB8AC3E}">
        <p14:creationId xmlns:p14="http://schemas.microsoft.com/office/powerpoint/2010/main" val="202647547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566</Words>
  <Application>Microsoft Office PowerPoint</Application>
  <PresentationFormat>Custom</PresentationFormat>
  <Paragraphs>77</Paragraphs>
  <Slides>39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Times New Roman</vt:lpstr>
      <vt:lpstr>Default Design</vt:lpstr>
      <vt:lpstr>11_Default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</cp:lastModifiedBy>
  <cp:revision>47</cp:revision>
  <dcterms:created xsi:type="dcterms:W3CDTF">2008-12-28T11:50:57Z</dcterms:created>
  <dcterms:modified xsi:type="dcterms:W3CDTF">2023-02-03T12:25:23Z</dcterms:modified>
</cp:coreProperties>
</file>