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37"/>
  </p:notesMasterIdLst>
  <p:sldIdLst>
    <p:sldId id="288" r:id="rId4"/>
    <p:sldId id="258" r:id="rId5"/>
    <p:sldId id="662" r:id="rId6"/>
    <p:sldId id="663" r:id="rId7"/>
    <p:sldId id="664" r:id="rId8"/>
    <p:sldId id="665" r:id="rId9"/>
    <p:sldId id="666" r:id="rId10"/>
    <p:sldId id="667" r:id="rId11"/>
    <p:sldId id="668" r:id="rId12"/>
    <p:sldId id="669" r:id="rId13"/>
    <p:sldId id="299" r:id="rId14"/>
    <p:sldId id="300" r:id="rId15"/>
    <p:sldId id="622" r:id="rId16"/>
    <p:sldId id="670" r:id="rId17"/>
    <p:sldId id="281" r:id="rId18"/>
    <p:sldId id="274" r:id="rId19"/>
    <p:sldId id="671" r:id="rId20"/>
    <p:sldId id="321" r:id="rId21"/>
    <p:sldId id="273" r:id="rId22"/>
    <p:sldId id="672" r:id="rId23"/>
    <p:sldId id="673" r:id="rId24"/>
    <p:sldId id="322" r:id="rId25"/>
    <p:sldId id="607" r:id="rId26"/>
    <p:sldId id="626" r:id="rId27"/>
    <p:sldId id="608" r:id="rId28"/>
    <p:sldId id="295" r:id="rId29"/>
    <p:sldId id="264" r:id="rId30"/>
    <p:sldId id="674" r:id="rId31"/>
    <p:sldId id="675" r:id="rId32"/>
    <p:sldId id="676" r:id="rId33"/>
    <p:sldId id="677" r:id="rId34"/>
    <p:sldId id="297" r:id="rId35"/>
    <p:sldId id="296" r:id="rId36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2" autoAdjust="0"/>
    <p:restoredTop sz="94660"/>
  </p:normalViewPr>
  <p:slideViewPr>
    <p:cSldViewPr>
      <p:cViewPr varScale="1">
        <p:scale>
          <a:sx n="30" d="100"/>
          <a:sy n="30" d="100"/>
        </p:scale>
        <p:origin x="108" y="1140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07/02/2023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Bin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Sirak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Sir 35, 1-15 (gr. 1-12)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792409"/>
            <a:ext cx="22754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għax il-Mulej hu mħallef, u ma jħarisx lejn l-uċuħ.</a:t>
            </a:r>
          </a:p>
        </p:txBody>
      </p:sp>
    </p:spTree>
    <p:extLst>
      <p:ext uri="{BB962C8B-B14F-4D97-AF65-F5344CB8AC3E}">
        <p14:creationId xmlns:p14="http://schemas.microsoft.com/office/powerpoint/2010/main" val="1680733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067746"/>
            <a:ext cx="2268252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 min jimxi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bis-sewwa nurih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is-salvazzjoni ta’ Alla</a:t>
            </a:r>
          </a:p>
        </p:txBody>
      </p:sp>
      <p:sp>
        <p:nvSpPr>
          <p:cNvPr id="2" name="Rectangle 1"/>
          <p:cNvSpPr/>
          <p:nvPr/>
        </p:nvSpPr>
        <p:spPr>
          <a:xfrm>
            <a:off x="898675" y="611362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0196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Iġimgħu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’l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ħbiebi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quddiemi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għamlu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patt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miegħi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bis-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sagrifiċċju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761305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0196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Iħabbru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smewwiet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ġustizzja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għaliex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nnifsu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ħaqq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2515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60509"/>
            <a:ext cx="2339112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 min jimxi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bis-sewwa nurih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is-salvazzjoni ta’ Alla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" y="1329402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Isma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’,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nitkellem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Iżrael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nixhed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kontrik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780" y="107306"/>
            <a:ext cx="23399749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nċanfrekx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għas-sagrifiċċji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vittmi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maħruqa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huma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quddiemi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2701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099" y="2560509"/>
            <a:ext cx="2337720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 min jimxi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bis-sewwa nurih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is-salvazzjoni ta’ Alla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Agħti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’l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sagrifiċċju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radd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rodd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lill-Għoli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wegħdiet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Min iħares il-Liġi jkun qed jagħmel kotra ta’ offerti,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min iħares il-kmandamenti jagħmel sagrifiċċju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tas-sliem.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2561303"/>
            <a:ext cx="2239448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iroddli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sagrifiċċju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radd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dan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isebbaħni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119595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2561303"/>
            <a:ext cx="2239448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jimxi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bis-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nurih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is-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salvazzjoni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442025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1803" y="2560509"/>
            <a:ext cx="2342155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 min jimxi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bis-sewwa nurih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is-salvazzjoni ta’ Alla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1295"/>
            <a:ext cx="2246649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Infaħħrek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Sid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l-art,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inti dawn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ħwejjeġ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tas-Saltna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wrejthom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liċ-ċkejknin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835498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10, 28-31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qabeż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Pietru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Aħna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ħallejna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ġejna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warajk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Tassew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ngħidilkom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minħabba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Evanġelju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jħallu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jew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ħuthom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03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jew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ommhom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jew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jew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uliedhom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jew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għelieqi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fosthom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issa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f’din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82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Min ipatti l-ħniena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għall-ħniena jkun qed iressaq offerta tal-qmuħ u </a:t>
            </a:r>
            <a:r>
              <a:rPr lang="mt-MT" sz="16000" spc="-300" dirty="0">
                <a:latin typeface="Times New Roman" pitchFamily="18" charset="0"/>
                <a:cs typeface="Times New Roman" pitchFamily="18" charset="0"/>
              </a:rPr>
              <a:t>min jagħmel karità jkun qed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joffri sagrifiċċju ta’ tifħir.</a:t>
            </a:r>
          </a:p>
        </p:txBody>
      </p:sp>
    </p:spTree>
    <p:extLst>
      <p:ext uri="{BB962C8B-B14F-4D97-AF65-F5344CB8AC3E}">
        <p14:creationId xmlns:p14="http://schemas.microsoft.com/office/powerpoint/2010/main" val="46504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dinja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stess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jirċevix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mitt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iktar,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djar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aħwa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subien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ommijiet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ulied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għelieqi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flimkien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ma’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96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persekuzzjonijiet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fiż-żmien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ġej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ħafna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huma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tal-ewwel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jiġu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aħħar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tal-aħħar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jiġu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ewwel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539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Jogħġob lill-Mulej min iżomm ’il bogħod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mill-ħażen u jħallas għal dnubietu min jibqa’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’l bogħod mill-inġustizzja.</a:t>
            </a:r>
          </a:p>
        </p:txBody>
      </p:sp>
    </p:spTree>
    <p:extLst>
      <p:ext uri="{BB962C8B-B14F-4D97-AF65-F5344CB8AC3E}">
        <p14:creationId xmlns:p14="http://schemas.microsoft.com/office/powerpoint/2010/main" val="144295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Tidhirx quddiem il-Mulej b’idek vojta; dan kollu għandu jsir minħabba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l-kmandament. L-offerta tal-ġust tikkonsagra l-artal</a:t>
            </a:r>
          </a:p>
        </p:txBody>
      </p:sp>
    </p:spTree>
    <p:extLst>
      <p:ext uri="{BB962C8B-B14F-4D97-AF65-F5344CB8AC3E}">
        <p14:creationId xmlns:p14="http://schemas.microsoft.com/office/powerpoint/2010/main" val="315456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biż-żejt, u l-fwieħa tagħha titla’ quddiem l-Għoli.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Is-sagrifiċċju tal-ġust jilqgħu l-Mulej, u t-tifkira tiegħu ma tintesiex.</a:t>
            </a:r>
          </a:p>
        </p:txBody>
      </p:sp>
    </p:spTree>
    <p:extLst>
      <p:ext uri="{BB962C8B-B14F-4D97-AF65-F5344CB8AC3E}">
        <p14:creationId xmlns:p14="http://schemas.microsoft.com/office/powerpoint/2010/main" val="3067414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Agħti ġieħ lill-Mulej b’idejk miftuħa, u toffrix bit-tqanċiċ mill-bikri. Kull għotja tiegħek agħtiha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bil-ferħ, u agħti l-għexur</a:t>
            </a:r>
          </a:p>
        </p:txBody>
      </p:sp>
    </p:spTree>
    <p:extLst>
      <p:ext uri="{BB962C8B-B14F-4D97-AF65-F5344CB8AC3E}">
        <p14:creationId xmlns:p14="http://schemas.microsoft.com/office/powerpoint/2010/main" val="4022382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tiegħek bil-qalb.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Agħti lill-Għoli skont ma tak hu, b’qalb kbira skont ma ssib f’idejk. Għax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il-Mulej irodd lura, u</a:t>
            </a:r>
          </a:p>
        </p:txBody>
      </p:sp>
    </p:spTree>
    <p:extLst>
      <p:ext uri="{BB962C8B-B14F-4D97-AF65-F5344CB8AC3E}">
        <p14:creationId xmlns:p14="http://schemas.microsoft.com/office/powerpoint/2010/main" val="93170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jħallsek seba’ darbiet aktar.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Tippruvax ixxaħħmu għax ma jilqax dak li toffrilu, u sserraħx rasek fuq sagrifiċċju inġust,</a:t>
            </a:r>
          </a:p>
        </p:txBody>
      </p:sp>
    </p:spTree>
    <p:extLst>
      <p:ext uri="{BB962C8B-B14F-4D97-AF65-F5344CB8AC3E}">
        <p14:creationId xmlns:p14="http://schemas.microsoft.com/office/powerpoint/2010/main" val="5532445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505</Words>
  <Application>Microsoft Office PowerPoint</Application>
  <PresentationFormat>Custom</PresentationFormat>
  <Paragraphs>76</Paragraphs>
  <Slides>33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49</cp:revision>
  <dcterms:created xsi:type="dcterms:W3CDTF">2008-12-28T11:50:57Z</dcterms:created>
  <dcterms:modified xsi:type="dcterms:W3CDTF">2023-02-07T05:11:21Z</dcterms:modified>
</cp:coreProperties>
</file>