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0"/>
  </p:notesMasterIdLst>
  <p:sldIdLst>
    <p:sldId id="288" r:id="rId4"/>
    <p:sldId id="258" r:id="rId5"/>
    <p:sldId id="658" r:id="rId6"/>
    <p:sldId id="659" r:id="rId7"/>
    <p:sldId id="660" r:id="rId8"/>
    <p:sldId id="661" r:id="rId9"/>
    <p:sldId id="662" r:id="rId10"/>
    <p:sldId id="663" r:id="rId11"/>
    <p:sldId id="664" r:id="rId12"/>
    <p:sldId id="665" r:id="rId13"/>
    <p:sldId id="299" r:id="rId14"/>
    <p:sldId id="300" r:id="rId15"/>
    <p:sldId id="256" r:id="rId16"/>
    <p:sldId id="666" r:id="rId17"/>
    <p:sldId id="281" r:id="rId18"/>
    <p:sldId id="274" r:id="rId19"/>
    <p:sldId id="667" r:id="rId20"/>
    <p:sldId id="321" r:id="rId21"/>
    <p:sldId id="273" r:id="rId22"/>
    <p:sldId id="668" r:id="rId23"/>
    <p:sldId id="322" r:id="rId24"/>
    <p:sldId id="607" r:id="rId25"/>
    <p:sldId id="626" r:id="rId26"/>
    <p:sldId id="608" r:id="rId27"/>
    <p:sldId id="295" r:id="rId28"/>
    <p:sldId id="264" r:id="rId29"/>
    <p:sldId id="669" r:id="rId30"/>
    <p:sldId id="670" r:id="rId31"/>
    <p:sldId id="671" r:id="rId32"/>
    <p:sldId id="672" r:id="rId33"/>
    <p:sldId id="673" r:id="rId34"/>
    <p:sldId id="674" r:id="rId35"/>
    <p:sldId id="675" r:id="rId36"/>
    <p:sldId id="676" r:id="rId37"/>
    <p:sldId id="297" r:id="rId38"/>
    <p:sldId id="296" r:id="rId39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C216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33" d="100"/>
          <a:sy n="33" d="100"/>
        </p:scale>
        <p:origin x="108" y="87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23/01/2023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 2, 4b-9.15-17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791615"/>
            <a:ext cx="22754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tiekol minnha żgur li tmut”.</a:t>
            </a:r>
          </a:p>
        </p:txBody>
      </p:sp>
    </p:spTree>
    <p:extLst>
      <p:ext uri="{BB962C8B-B14F-4D97-AF65-F5344CB8AC3E}">
        <p14:creationId xmlns:p14="http://schemas.microsoft.com/office/powerpoint/2010/main" val="282372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283770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Bierek ruħ tiegħi,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il-Mulej!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0509"/>
            <a:ext cx="233997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inti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bil-bosta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2940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ġmiel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mlibbes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b’mantell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inti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mkebbeb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75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2409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Bierek ruħ tiegħi,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il-Mulej!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jistennew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ħlejjaq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tagħtihom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ikilhom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f’waqtu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8" y="1330196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tagħtihom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huma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jiġbru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tiftaħ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idejk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jixbgħu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bil-ġid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8387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17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Bierek ruħ tiegħi,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il-Mulej!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teħdilhom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nifishom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imutu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jerġgħu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jmorru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Meta Alla ħalaq l-art 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s-sema; meta kien għad ma hemm ebda xitla tar-raba’ fuq l-art; meta ebda ħaxix tar-raba’ ma kien għadu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tibgħat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nifs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jinħolqu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inti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ġġedded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wiċċ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-art.</a:t>
            </a:r>
          </a:p>
        </p:txBody>
      </p:sp>
    </p:spTree>
    <p:extLst>
      <p:ext uri="{BB962C8B-B14F-4D97-AF65-F5344CB8AC3E}">
        <p14:creationId xmlns:p14="http://schemas.microsoft.com/office/powerpoint/2010/main" val="376467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803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Bierek ruħ tiegħi,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il-Mulej!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1442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Il-kelma tiegħek hi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l-verità:</a:t>
            </a:r>
          </a:p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qaddisna permezz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tal-verità.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989376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7, 14-23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sejjaħ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Isimgħuni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ilkoll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ifhmuni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barra li meta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jidħol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itebbgħu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dak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joħroġ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ġol-bniedem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dak hu li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98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jtabba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ħalla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daħal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staqsewh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parabbola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U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27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daqshekk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moħħ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tifhmux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jtabba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dak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jidħol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ġo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barra,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9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nibet – għax il-Mulej Alla kien għadu ma bagħatx xita fuq l-art, u bniedem ma kienx hemm biex jaħdem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l-art, minkejja l-ilma tiela’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84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imur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fl-istonku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jintrema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ħofra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06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safi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“Dak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joħroġ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ġol-bniedem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dak hu li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82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jtabba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ġewwa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joħorġu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ħsibijiet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ħżiena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żína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qtil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adulterju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02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regħba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qerq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libertinaġġ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għira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malafama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suppervja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bluha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04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ġewwa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joħroġ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jtabba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4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mill-art li sata’ jsaqqi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l-wiċċ kollu tal-art il-Mulej Alla sawwar il-bniedem mit-trab tal-art u nefaħlu fi mnifsejh nifs il-ħajja, u </a:t>
            </a:r>
          </a:p>
        </p:txBody>
      </p:sp>
    </p:spTree>
    <p:extLst>
      <p:ext uri="{BB962C8B-B14F-4D97-AF65-F5344CB8AC3E}">
        <p14:creationId xmlns:p14="http://schemas.microsoft.com/office/powerpoint/2010/main" val="248928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l-bniedem sar ħlejqa ħajja.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Alla ħawwel ġnien fl-Għeden, in-naħa tal-Lvant, u qiegħed hemm il-bniedem li kien sawwar.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4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Alla nibbet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mill-art is-siġar kollha li jpaxxu l-għajn u bnina għall-ikel; u s-siġra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tal-ħajja f’nofs il-ġnien u </a:t>
            </a:r>
          </a:p>
        </p:txBody>
      </p:sp>
    </p:spTree>
    <p:extLst>
      <p:ext uri="{BB962C8B-B14F-4D97-AF65-F5344CB8AC3E}">
        <p14:creationId xmlns:p14="http://schemas.microsoft.com/office/powerpoint/2010/main" val="378454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s-siġra ta’ tagħrif it-tajjeb u l-ħażin.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Alla ħa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lill-bniedem u qiegħdu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fil-ġnien tal-Għeden biex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3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0509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jaħdmu u jħarsu. U l-Mulej Alla ordna lill-bniedem u qallu: </a:t>
            </a:r>
          </a:p>
        </p:txBody>
      </p:sp>
    </p:spTree>
    <p:extLst>
      <p:ext uri="{BB962C8B-B14F-4D97-AF65-F5344CB8AC3E}">
        <p14:creationId xmlns:p14="http://schemas.microsoft.com/office/powerpoint/2010/main" val="415224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“Mis-siġar kollha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tal-ġnien tista’ tiekol, imma mis-siġra ta’ tagħrif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it-tajjeb u l-ħażin, la tikolx minnha, għax dakinhar li</a:t>
            </a:r>
          </a:p>
        </p:txBody>
      </p:sp>
    </p:spTree>
    <p:extLst>
      <p:ext uri="{BB962C8B-B14F-4D97-AF65-F5344CB8AC3E}">
        <p14:creationId xmlns:p14="http://schemas.microsoft.com/office/powerpoint/2010/main" val="32585817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529</Words>
  <Application>Microsoft Office PowerPoint</Application>
  <PresentationFormat>Custom</PresentationFormat>
  <Paragraphs>79</Paragraphs>
  <Slides>36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42</cp:revision>
  <dcterms:created xsi:type="dcterms:W3CDTF">2008-12-28T11:50:57Z</dcterms:created>
  <dcterms:modified xsi:type="dcterms:W3CDTF">2023-01-23T20:47:42Z</dcterms:modified>
</cp:coreProperties>
</file>