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9"/>
  </p:notesMasterIdLst>
  <p:sldIdLst>
    <p:sldId id="288" r:id="rId4"/>
    <p:sldId id="258" r:id="rId5"/>
    <p:sldId id="648" r:id="rId6"/>
    <p:sldId id="649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57" r:id="rId15"/>
    <p:sldId id="658" r:id="rId16"/>
    <p:sldId id="299" r:id="rId17"/>
    <p:sldId id="300" r:id="rId18"/>
    <p:sldId id="622" r:id="rId19"/>
    <p:sldId id="659" r:id="rId20"/>
    <p:sldId id="281" r:id="rId21"/>
    <p:sldId id="274" r:id="rId22"/>
    <p:sldId id="660" r:id="rId23"/>
    <p:sldId id="321" r:id="rId24"/>
    <p:sldId id="273" r:id="rId25"/>
    <p:sldId id="661" r:id="rId26"/>
    <p:sldId id="322" r:id="rId27"/>
    <p:sldId id="607" r:id="rId28"/>
    <p:sldId id="626" r:id="rId29"/>
    <p:sldId id="608" r:id="rId30"/>
    <p:sldId id="295" r:id="rId31"/>
    <p:sldId id="264" r:id="rId32"/>
    <p:sldId id="662" r:id="rId33"/>
    <p:sldId id="663" r:id="rId34"/>
    <p:sldId id="664" r:id="rId35"/>
    <p:sldId id="665" r:id="rId36"/>
    <p:sldId id="297" r:id="rId37"/>
    <p:sldId id="296" r:id="rId38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62" y="82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31/01/2023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 8, 6-13.20-22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l-artal. U l-Mulej xamm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ir-riħa ħelwa u għoġbitu; u l-Mulej qal f’qalbu: </a:t>
            </a:r>
          </a:p>
        </p:txBody>
      </p:sp>
    </p:spTree>
    <p:extLst>
      <p:ext uri="{BB962C8B-B14F-4D97-AF65-F5344CB8AC3E}">
        <p14:creationId xmlns:p14="http://schemas.microsoft.com/office/powerpoint/2010/main" val="276030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nerġax iżjed nisħet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minħabba l-bniedem, għax qalb il-bniedem miġbuda għall-ħażen sa minn ċkunitu, u ma</a:t>
            </a:r>
          </a:p>
        </p:txBody>
      </p:sp>
    </p:spTree>
    <p:extLst>
      <p:ext uri="{BB962C8B-B14F-4D97-AF65-F5344CB8AC3E}">
        <p14:creationId xmlns:p14="http://schemas.microsoft.com/office/powerpoint/2010/main" val="313539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nerġax iżjed naħbat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għall-ħlejjaq ħajjin kollha bħalma għamilt. Sakemm iddum l-art, żrigħ u ħsad, bard u għomma, </a:t>
            </a:r>
          </a:p>
        </p:txBody>
      </p:sp>
    </p:spTree>
    <p:extLst>
      <p:ext uri="{BB962C8B-B14F-4D97-AF65-F5344CB8AC3E}">
        <p14:creationId xmlns:p14="http://schemas.microsoft.com/office/powerpoint/2010/main" val="252501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sajf u xitwa, lejl u nhar, ma jonqsu qatt”.</a:t>
            </a:r>
          </a:p>
        </p:txBody>
      </p:sp>
    </p:spTree>
    <p:extLst>
      <p:ext uri="{BB962C8B-B14F-4D97-AF65-F5344CB8AC3E}">
        <p14:creationId xmlns:p14="http://schemas.microsoft.com/office/powerpoint/2010/main" val="1409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Lilek, Mulej, noffri sagrifiċċju ta’ radd il-ħajr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rrodd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għall-ġid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Ngħolli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kalċi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insejjaħ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4191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Lilek, Mulej, noffri sagrifiċċju ta’ radd il-ħajr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Wara erbgħin jum, Noè fetaħ it-tieqa tal-arka li kien għamel. U telaq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iċ-ċawlun, u dan ħareġ u baqa’ ġej u sejjer sakemm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Għażiża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f’għajnejn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tal-ħbieb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7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Lilek, Mulej, noffri sagrifiċċju ta’ radd il-ħajr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2409"/>
            <a:ext cx="2239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btieħi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ġo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nofsok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Ġerusalemm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1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Lilek, Mulej, noffri sagrifiċċju ta’ radd il-ħajr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idawlilkom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qalbkom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tagħrfu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x’inhi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tas-sejħa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8, 22-26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Betsajda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imissu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nixef l-ilma minn fuq l-art. U Noè bagħat il-ħamiema minn ħdejh biex jara jekk naqasx l-ilma minn fuq wiċċ l-art. U l-ħamiema ma</a:t>
            </a:r>
          </a:p>
        </p:txBody>
      </p:sp>
    </p:spTree>
    <p:extLst>
      <p:ext uri="{BB962C8B-B14F-4D97-AF65-F5344CB8AC3E}">
        <p14:creationId xmlns:p14="http://schemas.microsoft.com/office/powerpoint/2010/main" val="3002671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barra mir-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beżaqlu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f’għajnejh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staqsieh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10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tara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’il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narahom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donnhom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siġar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mexjin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49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qegħedlu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jdejh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għajnejh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ċar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imfejjaq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bogħod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35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Bagħtu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lura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“Qis li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tmur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ir-raħal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91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sabitx fejn isserraħ qiegħ riġilha, u reġgħet lura għal għandu fl-arka, għax l-ilma kien għadu fuq wiċċ l-art kollha. U Noè ħareġ idu u</a:t>
            </a:r>
          </a:p>
        </p:txBody>
      </p:sp>
    </p:spTree>
    <p:extLst>
      <p:ext uri="{BB962C8B-B14F-4D97-AF65-F5344CB8AC3E}">
        <p14:creationId xmlns:p14="http://schemas.microsoft.com/office/powerpoint/2010/main" val="248831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qabadha u daħħalha miegħu fl-arka.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stenna sebat ijiem oħra u reġa’ bagħat il-ħamiema mill-arka.</a:t>
            </a:r>
          </a:p>
        </p:txBody>
      </p:sp>
    </p:spTree>
    <p:extLst>
      <p:ext uri="{BB962C8B-B14F-4D97-AF65-F5344CB8AC3E}">
        <p14:creationId xmlns:p14="http://schemas.microsoft.com/office/powerpoint/2010/main" val="277139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l-ħamiema reġgħet lura fil-għaxija b’werqa friska taż-żebbuġ f’munqarha. U Noè ntebaħ li l-ilmijiet kienu naqsu minn fuq wiċċ</a:t>
            </a:r>
          </a:p>
        </p:txBody>
      </p:sp>
    </p:spTree>
    <p:extLst>
      <p:ext uri="{BB962C8B-B14F-4D97-AF65-F5344CB8AC3E}">
        <p14:creationId xmlns:p14="http://schemas.microsoft.com/office/powerpoint/2010/main" val="148696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l-art. U stenna sebat ijiem oħra, u bagħat il-ħamiema, u din ma reġgħetx lura iżjed għandu. Fis-sena sitt mija u wieħed, fl-ewwel</a:t>
            </a:r>
          </a:p>
        </p:txBody>
      </p:sp>
    </p:spTree>
    <p:extLst>
      <p:ext uri="{BB962C8B-B14F-4D97-AF65-F5344CB8AC3E}">
        <p14:creationId xmlns:p14="http://schemas.microsoft.com/office/powerpoint/2010/main" val="97570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xahar, fl-ewwel jum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tax-xahar, nixef għalkollox l-ilma minn fuq wiċċ l-art. U Noè bexxaq l-għatu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tal-arka, u ħares, u ra li</a:t>
            </a:r>
          </a:p>
        </p:txBody>
      </p:sp>
    </p:spTree>
    <p:extLst>
      <p:ext uri="{BB962C8B-B14F-4D97-AF65-F5344CB8AC3E}">
        <p14:creationId xmlns:p14="http://schemas.microsoft.com/office/powerpoint/2010/main" val="143894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wiċċ l-art kien nixef. U Noè bena artal lill-Mulej , u ħa minn kull annimal safi u mit-tajr safi, u offra sagrifiċċju tal-ħruq fuq </a:t>
            </a:r>
          </a:p>
        </p:txBody>
      </p:sp>
    </p:spTree>
    <p:extLst>
      <p:ext uri="{BB962C8B-B14F-4D97-AF65-F5344CB8AC3E}">
        <p14:creationId xmlns:p14="http://schemas.microsoft.com/office/powerpoint/2010/main" val="3225779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548</Words>
  <Application>Microsoft Office PowerPoint</Application>
  <PresentationFormat>Custom</PresentationFormat>
  <Paragraphs>65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45</cp:revision>
  <dcterms:created xsi:type="dcterms:W3CDTF">2008-12-28T11:50:57Z</dcterms:created>
  <dcterms:modified xsi:type="dcterms:W3CDTF">2023-01-31T21:43:33Z</dcterms:modified>
</cp:coreProperties>
</file>