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33"/>
  </p:notesMasterIdLst>
  <p:sldIdLst>
    <p:sldId id="288" r:id="rId4"/>
    <p:sldId id="258" r:id="rId5"/>
    <p:sldId id="666" r:id="rId6"/>
    <p:sldId id="667" r:id="rId7"/>
    <p:sldId id="668" r:id="rId8"/>
    <p:sldId id="669" r:id="rId9"/>
    <p:sldId id="670" r:id="rId10"/>
    <p:sldId id="671" r:id="rId11"/>
    <p:sldId id="299" r:id="rId12"/>
    <p:sldId id="300" r:id="rId13"/>
    <p:sldId id="622" r:id="rId14"/>
    <p:sldId id="672" r:id="rId15"/>
    <p:sldId id="281" r:id="rId16"/>
    <p:sldId id="274" r:id="rId17"/>
    <p:sldId id="673" r:id="rId18"/>
    <p:sldId id="321" r:id="rId19"/>
    <p:sldId id="273" r:id="rId20"/>
    <p:sldId id="674" r:id="rId21"/>
    <p:sldId id="322" r:id="rId22"/>
    <p:sldId id="607" r:id="rId23"/>
    <p:sldId id="626" r:id="rId24"/>
    <p:sldId id="608" r:id="rId25"/>
    <p:sldId id="295" r:id="rId26"/>
    <p:sldId id="264" r:id="rId27"/>
    <p:sldId id="675" r:id="rId28"/>
    <p:sldId id="676" r:id="rId29"/>
    <p:sldId id="677" r:id="rId30"/>
    <p:sldId id="297" r:id="rId31"/>
    <p:sldId id="296" r:id="rId32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30" d="100"/>
          <a:sy n="30" d="100"/>
        </p:scale>
        <p:origin x="108" y="119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03/02/2023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Bin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Sirak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 4, 12-22 (gr. 11-19)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71581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Sliem bil-kotra għal min iħobb il-liġi tiegħek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1442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bil-kotra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iħobb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liġi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ebda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tfixkil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29402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Inħares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preċetti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imġiba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7646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Sliem bil-kotra għal min iħobb il-liġi tiegħek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Jinfexxu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xufftejja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tgħallimni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Ixandar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ilsieni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wegħda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713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Sliem bil-kotra għal min iħobb il-liġi tiegħek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nixtieq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salvazzjoni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liġi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għaxqa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nibqa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infaħħrek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digrieti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għajnuna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03561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Sliem bil-kotra għal min iħobb il-liġi tiegħek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L-għerf jgħolli lil uliedu,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jieħu ħsieb dawk li jfittxuh. Min iħobbu, iħobb il-ħajja, u dawk li jbakkru għalih jimtlew bl-hena.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Verità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jmur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permezz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9, 38-40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Ġwanni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Mgħallem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raġel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s-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soltu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rajnieh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ikeċċi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xjaten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f’ismek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ridna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nżommuh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mhuwiex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83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żżommuhx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le,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se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miraklu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f’ismi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malajr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6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1303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mhuwiex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51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Min jieħdu taħt idejh jiret il-glorja, u kull fejn imur, ibierku l-Mulej.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Dawk li jaqduh, iservu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l-Qaddis, u dawk li</a:t>
            </a:r>
          </a:p>
        </p:txBody>
      </p:sp>
    </p:spTree>
    <p:extLst>
      <p:ext uri="{BB962C8B-B14F-4D97-AF65-F5344CB8AC3E}">
        <p14:creationId xmlns:p14="http://schemas.microsoft.com/office/powerpoint/2010/main" val="204321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jħobbuh, iħobbhom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il-Mulej. Min jisma’ minnu jagħmel ħaqq mill-ġnus,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min idur lejh jgħix f’daru b’moħħ mistrieħ.</a:t>
            </a:r>
          </a:p>
        </p:txBody>
      </p:sp>
    </p:spTree>
    <p:extLst>
      <p:ext uri="{BB962C8B-B14F-4D97-AF65-F5344CB8AC3E}">
        <p14:creationId xmlns:p14="http://schemas.microsoft.com/office/powerpoint/2010/main" val="48087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Jekk jafda fl-għerf, jiksbu,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l-għerf jibqa’ f’idejn nislu. Għax għall-ewwel jimxi miegħu f’mogħdijiet mgħawġa, iġib fuqu biża’ u</a:t>
            </a:r>
          </a:p>
        </p:txBody>
      </p:sp>
    </p:spTree>
    <p:extLst>
      <p:ext uri="{BB962C8B-B14F-4D97-AF65-F5344CB8AC3E}">
        <p14:creationId xmlns:p14="http://schemas.microsoft.com/office/powerpoint/2010/main" val="394226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nuqqas ta’ kuraġġ,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jipprova fuqu d-dixxiplina tiegħu sa ma jnissillu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l-fiduċja fih, u jġarrbu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bl-ordnijiet tiegħu.</a:t>
            </a:r>
          </a:p>
        </p:txBody>
      </p:sp>
    </p:spTree>
    <p:extLst>
      <p:ext uri="{BB962C8B-B14F-4D97-AF65-F5344CB8AC3E}">
        <p14:creationId xmlns:p14="http://schemas.microsoft.com/office/powerpoint/2010/main" val="287691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560509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Imbagħad jerġa’ dritt għal għandu u jferrħu, u jurih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il-ħwejjeġ moħbija tiegħu.</a:t>
            </a:r>
          </a:p>
        </p:txBody>
      </p:sp>
    </p:spTree>
    <p:extLst>
      <p:ext uri="{BB962C8B-B14F-4D97-AF65-F5344CB8AC3E}">
        <p14:creationId xmlns:p14="http://schemas.microsoft.com/office/powerpoint/2010/main" val="3425472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560509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Jekk joħroġ mit-triq iħallih waħdu, u jagħtih f’idejn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it-telfien tiegħu.</a:t>
            </a:r>
          </a:p>
        </p:txBody>
      </p:sp>
    </p:spTree>
    <p:extLst>
      <p:ext uri="{BB962C8B-B14F-4D97-AF65-F5344CB8AC3E}">
        <p14:creationId xmlns:p14="http://schemas.microsoft.com/office/powerpoint/2010/main" val="290601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414</Words>
  <Application>Microsoft Office PowerPoint</Application>
  <PresentationFormat>Custom</PresentationFormat>
  <Paragraphs>61</Paragraphs>
  <Slides>29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47</cp:revision>
  <dcterms:created xsi:type="dcterms:W3CDTF">2008-12-28T11:50:57Z</dcterms:created>
  <dcterms:modified xsi:type="dcterms:W3CDTF">2023-02-03T12:14:41Z</dcterms:modified>
</cp:coreProperties>
</file>