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22" r:id="rId3"/>
  </p:sldMasterIdLst>
  <p:notesMasterIdLst>
    <p:notesMasterId r:id="rId51"/>
  </p:notesMasterIdLst>
  <p:sldIdLst>
    <p:sldId id="288" r:id="rId4"/>
    <p:sldId id="627" r:id="rId5"/>
    <p:sldId id="628" r:id="rId6"/>
    <p:sldId id="629" r:id="rId7"/>
    <p:sldId id="630" r:id="rId8"/>
    <p:sldId id="631" r:id="rId9"/>
    <p:sldId id="632" r:id="rId10"/>
    <p:sldId id="633" r:id="rId11"/>
    <p:sldId id="634" r:id="rId12"/>
    <p:sldId id="299" r:id="rId13"/>
    <p:sldId id="300" r:id="rId14"/>
    <p:sldId id="622" r:id="rId15"/>
    <p:sldId id="635" r:id="rId16"/>
    <p:sldId id="281" r:id="rId17"/>
    <p:sldId id="274" r:id="rId18"/>
    <p:sldId id="636" r:id="rId19"/>
    <p:sldId id="321" r:id="rId20"/>
    <p:sldId id="273" r:id="rId21"/>
    <p:sldId id="322" r:id="rId22"/>
    <p:sldId id="637" r:id="rId23"/>
    <p:sldId id="639" r:id="rId24"/>
    <p:sldId id="638" r:id="rId25"/>
    <p:sldId id="607" r:id="rId26"/>
    <p:sldId id="626" r:id="rId27"/>
    <p:sldId id="608" r:id="rId28"/>
    <p:sldId id="295" r:id="rId29"/>
    <p:sldId id="264" r:id="rId30"/>
    <p:sldId id="640" r:id="rId31"/>
    <p:sldId id="641" r:id="rId32"/>
    <p:sldId id="642" r:id="rId33"/>
    <p:sldId id="643" r:id="rId34"/>
    <p:sldId id="644" r:id="rId35"/>
    <p:sldId id="645" r:id="rId36"/>
    <p:sldId id="647" r:id="rId37"/>
    <p:sldId id="646" r:id="rId38"/>
    <p:sldId id="648" r:id="rId39"/>
    <p:sldId id="649" r:id="rId40"/>
    <p:sldId id="650" r:id="rId41"/>
    <p:sldId id="651" r:id="rId42"/>
    <p:sldId id="652" r:id="rId43"/>
    <p:sldId id="653" r:id="rId44"/>
    <p:sldId id="654" r:id="rId45"/>
    <p:sldId id="655" r:id="rId46"/>
    <p:sldId id="656" r:id="rId47"/>
    <p:sldId id="657" r:id="rId48"/>
    <p:sldId id="297" r:id="rId49"/>
    <p:sldId id="296" r:id="rId50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00"/>
    <a:srgbClr val="0000CC"/>
    <a:srgbClr val="4C21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82" autoAdjust="0"/>
    <p:restoredTop sz="94660"/>
  </p:normalViewPr>
  <p:slideViewPr>
    <p:cSldViewPr>
      <p:cViewPr varScale="1">
        <p:scale>
          <a:sx n="30" d="100"/>
          <a:sy n="30" d="100"/>
        </p:scale>
        <p:origin x="108" y="1194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5BA35-134F-491A-B6F7-37D52E82C25E}" type="datetimeFigureOut">
              <a:rPr lang="mt-MT" smtClean="0"/>
              <a:pPr/>
              <a:t>07/02/2023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E4268-9F0C-4780-824F-470EC5430E4D}" type="slidenum">
              <a:rPr lang="mt-MT" smtClean="0"/>
              <a:pPr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805813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02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01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803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25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91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68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69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7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66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69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84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2203-0FBE-44A7-8C1B-93C9E2D72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70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3B02-4C8E-45DD-AA8A-588B3B2A2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51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FB5D-D0D2-4F2D-AB0C-030B425184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21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542E-9A90-4FFA-B3A7-2CCE293AB5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39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0D0E-DD4E-4C7D-AFB1-74BE88AD26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12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7FC4-A60D-4689-A8C9-562704FE4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40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DAC6-AF76-4D6B-8005-8B9062E93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28D3-5044-4FCF-9745-2D6D5B55F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746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3117-3291-4518-BF8F-378655001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458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B950-6D9C-4D85-B6C2-901755683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36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7977-0537-42B2-9A1B-B0D1CE536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5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15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fld id="{4D4C3667-02B0-4679-8D14-B15A0BE17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3131642"/>
            <a:ext cx="2339975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mill-</a:t>
            </a:r>
            <a:r>
              <a:rPr lang="en-US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Ktieb</a:t>
            </a:r>
            <a:endParaRPr lang="mt-MT" sz="16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ta’ Bin </a:t>
            </a:r>
            <a:r>
              <a:rPr lang="en-GB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Sirak</a:t>
            </a:r>
            <a:endParaRPr lang="mt-MT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Sir 36, 1-2a.5-6.13-19 (gr. 1.4-5a.10-17)</a:t>
            </a:r>
            <a:endParaRPr lang="en-GB" sz="441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0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369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615" y="4715818"/>
            <a:ext cx="226825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Uri lilna Mulej </a:t>
            </a:r>
          </a:p>
          <a:p>
            <a:pPr lvl="0"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il-ħniena tiegħek</a:t>
            </a:r>
          </a:p>
        </p:txBody>
      </p:sp>
      <p:sp>
        <p:nvSpPr>
          <p:cNvPr id="2" name="Rectangle 1"/>
          <p:cNvSpPr/>
          <p:nvPr/>
        </p:nvSpPr>
        <p:spPr>
          <a:xfrm>
            <a:off x="826667" y="21427"/>
            <a:ext cx="1722779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731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1330196"/>
            <a:ext cx="22610512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Tiftakrilniex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ħtijiet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tal-imgħoddi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fittex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ejja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lqagħna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ħnientek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761305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3792409"/>
            <a:ext cx="226105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ninsabu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mifnija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għall-aħħar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9690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1615"/>
            <a:ext cx="233911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Uri lilna Mulej </a:t>
            </a:r>
          </a:p>
          <a:p>
            <a:pPr lvl="0"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il-ħniena tiegħek</a:t>
            </a:r>
          </a:p>
        </p:txBody>
      </p:sp>
    </p:spTree>
    <p:extLst>
      <p:ext uri="{BB962C8B-B14F-4D97-AF65-F5344CB8AC3E}">
        <p14:creationId xmlns:p14="http://schemas.microsoft.com/office/powerpoint/2010/main" val="4002925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" y="1329402"/>
            <a:ext cx="23399749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Għinna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o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Salvatur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tagħna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f’ġieħ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is-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sebħ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tal-isem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560509"/>
            <a:ext cx="23399749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eħlisna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aħfrilna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dnubietna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minħabba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isem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6477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1615"/>
            <a:ext cx="233772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Uri lilna Mulej </a:t>
            </a:r>
          </a:p>
          <a:p>
            <a:pPr lvl="0"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il-ħniena tiegħek</a:t>
            </a:r>
          </a:p>
        </p:txBody>
      </p:sp>
    </p:spTree>
    <p:extLst>
      <p:ext uri="{BB962C8B-B14F-4D97-AF65-F5344CB8AC3E}">
        <p14:creationId xmlns:p14="http://schemas.microsoft.com/office/powerpoint/2010/main" val="1949404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39448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jasal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quddiemek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ilfiq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imjassrin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kobor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qawwietek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salva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’l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dawk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huma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għall-mewt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1615"/>
            <a:ext cx="234215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Uri lilna Mulej </a:t>
            </a:r>
          </a:p>
          <a:p>
            <a:pPr lvl="0"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il-ħniena tiegħek</a:t>
            </a:r>
          </a:p>
        </p:txBody>
      </p:sp>
    </p:spTree>
    <p:extLst>
      <p:ext uri="{BB962C8B-B14F-4D97-AF65-F5344CB8AC3E}">
        <p14:creationId xmlns:p14="http://schemas.microsoft.com/office/powerpoint/2010/main" val="3254464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31850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Ikollok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ħniena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minna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Sidna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tal-ħolqien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kollu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ħares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lejna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niżżel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ġnus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kollha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biża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0913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631" y="1329402"/>
            <a:ext cx="2239448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aħna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poplu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merħla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tal-mergħa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niżżuk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dejjem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464553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631" y="3779714"/>
            <a:ext cx="223944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żmien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żmien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inxandru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tifħirek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9886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1615"/>
            <a:ext cx="234215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Uri lilna Mulej </a:t>
            </a:r>
          </a:p>
          <a:p>
            <a:pPr lvl="0"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il-ħniena tiegħek</a:t>
            </a:r>
          </a:p>
        </p:txBody>
      </p:sp>
    </p:spTree>
    <p:extLst>
      <p:ext uri="{BB962C8B-B14F-4D97-AF65-F5344CB8AC3E}">
        <p14:creationId xmlns:p14="http://schemas.microsoft.com/office/powerpoint/2010/main" val="485210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30196"/>
            <a:ext cx="22466496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Bin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bniedem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ġie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biex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jaqdi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biex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jagħti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ħajtu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b’fidwa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għall-kotra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1892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9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4579" y="1835498"/>
            <a:ext cx="23330592" cy="901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mill-Evan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skont </a:t>
            </a:r>
          </a:p>
          <a:p>
            <a:pPr algn="ctr"/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Mark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Mk 10, 32-45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1612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93898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F’dak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iż-żmien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kienu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mexjin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fit-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triq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telgħin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lejn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Ġerusalemm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u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Ġesù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miexi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quddiemhom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; u huma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kienu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mgħaġġbin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u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93898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oħrajn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kienu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mexjin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warajhom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kienu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mbeżżgħin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Raġa’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sejjaħ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it-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Tnax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ħdejh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beda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jgħidilhom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x’kien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se</a:t>
            </a:r>
          </a:p>
        </p:txBody>
      </p:sp>
    </p:spTree>
    <p:extLst>
      <p:ext uri="{BB962C8B-B14F-4D97-AF65-F5344CB8AC3E}">
        <p14:creationId xmlns:p14="http://schemas.microsoft.com/office/powerpoint/2010/main" val="9997613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93898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jgħaddi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għalih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Ara,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issa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aħna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telgħin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Ġerusalemm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Bin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bniedem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se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jingħata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f’idejn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qassisin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il-kbar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112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31850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jagħrfuk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bħalma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għarafniek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aħna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m’hemmx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ħliefek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Uri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sinjali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ġodda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erġa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agħmel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għeġubijiet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29432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93898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l-</a:t>
            </a:r>
            <a:r>
              <a:rPr lang="en-GB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kittieba</a:t>
            </a:r>
            <a:r>
              <a:rPr lang="en-GB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jaqtgħuhielu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għall-mewt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jerħuh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f’idejn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pagani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dawn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imbagħad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jiddieħku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bih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jobżqulu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3475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560509"/>
            <a:ext cx="2246649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jagħtuh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is-swat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joqtluh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wara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tlitt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ijiem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iqum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mill-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mewt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4409780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560509"/>
            <a:ext cx="2246649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Ġakbu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Ġwanni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ulied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Żebedew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resqu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lejh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qalulu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0179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93898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Mgħallem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dak li se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nitolbuk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irriduk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tagħtihulna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 </a:t>
            </a:r>
            <a:endParaRPr lang="mt-MT" sz="16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triduni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nagħmlilkom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?”</a:t>
            </a:r>
          </a:p>
        </p:txBody>
      </p:sp>
    </p:spTree>
    <p:extLst>
      <p:ext uri="{BB962C8B-B14F-4D97-AF65-F5344CB8AC3E}">
        <p14:creationId xmlns:p14="http://schemas.microsoft.com/office/powerpoint/2010/main" val="22538710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3803516"/>
            <a:ext cx="2246649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staqsiehom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U huma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weġbuh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4387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016" y="0"/>
            <a:ext cx="23149147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Ħallina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noqogħdu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wieħed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lemin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endParaRPr lang="mt-MT" sz="16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ieħor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ix-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xellug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fil-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Imma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Ġesù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qalilhom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8723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0"/>
            <a:ext cx="22682520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tafux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x’intom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titolbu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Għandkom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ħila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tixorbu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kalċi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se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nixrob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titgħammdu</a:t>
            </a:r>
            <a:r>
              <a:rPr lang="en-GB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spc="-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bil-magħmudija</a:t>
            </a:r>
            <a:r>
              <a:rPr lang="en-GB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</a:t>
            </a:r>
            <a:r>
              <a:rPr lang="mt-MT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biha</a:t>
            </a:r>
            <a:r>
              <a:rPr lang="en-GB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se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2510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1330196"/>
            <a:ext cx="22682520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nitgħammed</a:t>
            </a:r>
            <a:r>
              <a:rPr lang="en-GB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</a:t>
            </a:r>
            <a:r>
              <a:rPr lang="en-GB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?” </a:t>
            </a:r>
            <a:r>
              <a:rPr lang="mt-MT" sz="160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Għandna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,” </a:t>
            </a:r>
            <a:endParaRPr lang="mt-MT" sz="16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qalulu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Imbagħad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qalilhom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Ġesù:</a:t>
            </a:r>
          </a:p>
        </p:txBody>
      </p:sp>
    </p:spTree>
    <p:extLst>
      <p:ext uri="{BB962C8B-B14F-4D97-AF65-F5344CB8AC3E}">
        <p14:creationId xmlns:p14="http://schemas.microsoft.com/office/powerpoint/2010/main" val="16171582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0"/>
            <a:ext cx="22682520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kalċi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se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nixrob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tixorbuh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iva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titgħammdu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wkoll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bil-magħmudija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biha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nitgħammed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</a:t>
            </a:r>
          </a:p>
        </p:txBody>
      </p:sp>
    </p:spTree>
    <p:extLst>
      <p:ext uri="{BB962C8B-B14F-4D97-AF65-F5344CB8AC3E}">
        <p14:creationId xmlns:p14="http://schemas.microsoft.com/office/powerpoint/2010/main" val="28783925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0"/>
            <a:ext cx="22682520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ieħed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joqgħod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lemin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jew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ix-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xellug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din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mhijiex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ħaġa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tiegħi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nagħtiha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dawk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</a:t>
            </a:r>
          </a:p>
        </p:txBody>
      </p:sp>
    </p:spTree>
    <p:extLst>
      <p:ext uri="{BB962C8B-B14F-4D97-AF65-F5344CB8AC3E}">
        <p14:creationId xmlns:p14="http://schemas.microsoft.com/office/powerpoint/2010/main" val="2461182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31850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Iġma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’ t-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tribujiet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Ġakobb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agħtihom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wirthom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bħalma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għamilt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fil-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bidu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Ikollok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ħniena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mill-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poplu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</a:t>
            </a:r>
          </a:p>
        </p:txBody>
      </p:sp>
    </p:spTree>
    <p:extLst>
      <p:ext uri="{BB962C8B-B14F-4D97-AF65-F5344CB8AC3E}">
        <p14:creationId xmlns:p14="http://schemas.microsoft.com/office/powerpoint/2010/main" val="39913574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0"/>
            <a:ext cx="22682520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għalihom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kienet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imħejjija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għaxra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oħra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meta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semgħu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dan,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saħnu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Ġakbu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għal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Ġwanni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033542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0"/>
            <a:ext cx="22682520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Imma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Ġesù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sejħilhom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qalilhom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Tafu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dawk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nies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li 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bnedmin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jgħodduhom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bħala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8024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0"/>
            <a:ext cx="22682520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kapijiet</a:t>
            </a:r>
            <a:r>
              <a:rPr lang="en-GB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tal-pagani</a:t>
            </a:r>
            <a:r>
              <a:rPr lang="en-GB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jaħkmu</a:t>
            </a:r>
            <a:endParaRPr lang="en-GB" sz="16000" b="1" i="1" spc="-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fuqhom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kbarat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tagħhom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iħaddmu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setgħa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tagħhom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fuqhom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Fostkom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għandux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6264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0"/>
            <a:ext cx="22682520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ikun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hekk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irid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ikun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kbir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fostkom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jkun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qaddej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tagħkom, u min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irid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ikun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ewwel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fostkom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għandu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9748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1329402"/>
            <a:ext cx="22682520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joqgħod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ilsir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kulħadd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Għax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hekk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ukoll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Bin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bniedem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 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ġiex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biex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ikun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moqdi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8777303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2560509"/>
            <a:ext cx="2268252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biex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jaqdi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biex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jagħti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ħajtu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b’fidwa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għall-kotra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2565469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319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7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31850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jsejħulu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b’ismek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Iżrael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li int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għaddejtu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b’ibnek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kbir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tiġik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ħasra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mill-belt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qaddisa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Ġerusalemm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376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31850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il-post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tal-mistrieħ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Imla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’l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Sijon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bl-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għana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tifħirek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 t-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tempju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spc="-300" dirty="0" err="1">
                <a:latin typeface="Times New Roman" pitchFamily="18" charset="0"/>
                <a:cs typeface="Times New Roman" pitchFamily="18" charset="0"/>
              </a:rPr>
              <a:t>bil-glorja</a:t>
            </a:r>
            <a:r>
              <a:rPr lang="en-GB" sz="16000" spc="-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spc="-300" dirty="0" err="1"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spc="-3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sz="16000" spc="-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spc="-300" dirty="0" err="1">
                <a:latin typeface="Times New Roman" pitchFamily="18" charset="0"/>
                <a:cs typeface="Times New Roman" pitchFamily="18" charset="0"/>
              </a:rPr>
              <a:t>Ixhed</a:t>
            </a:r>
            <a:r>
              <a:rPr lang="en-GB" sz="16000" spc="-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spc="-300" dirty="0" err="1">
                <a:latin typeface="Times New Roman" pitchFamily="18" charset="0"/>
                <a:cs typeface="Times New Roman" pitchFamily="18" charset="0"/>
              </a:rPr>
              <a:t>għal</a:t>
            </a:r>
            <a:r>
              <a:rPr lang="en-GB" sz="16000" spc="-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dawk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 int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ħlaqt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fil-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bidu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74446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31850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temm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profeziji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ngħataw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f’ismek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Agħti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spc="-300" dirty="0" err="1">
                <a:latin typeface="Times New Roman" pitchFamily="18" charset="0"/>
                <a:cs typeface="Times New Roman" pitchFamily="18" charset="0"/>
              </a:rPr>
              <a:t>ħlashom</a:t>
            </a:r>
            <a:r>
              <a:rPr lang="en-GB" sz="16000" spc="-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spc="-300" dirty="0" err="1"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spc="-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spc="-300" dirty="0" err="1">
                <a:latin typeface="Times New Roman" pitchFamily="18" charset="0"/>
                <a:cs typeface="Times New Roman" pitchFamily="18" charset="0"/>
              </a:rPr>
              <a:t>dawk</a:t>
            </a:r>
            <a:r>
              <a:rPr lang="en-GB" sz="16000" spc="-3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jittamaw</a:t>
            </a:r>
            <a:r>
              <a:rPr lang="en-GB" sz="16000" spc="-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fik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hekk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jitwemmnu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profeti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615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607" y="1330196"/>
            <a:ext cx="22826536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Agħti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widen,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għat-talba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tal-qaddejja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skont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barka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ta’ Aron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poplu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9115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607" y="2560509"/>
            <a:ext cx="2282653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kull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min hu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l-art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jagħraf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 int 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o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dejjem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917367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</TotalTime>
  <Words>687</Words>
  <Application>Microsoft Office PowerPoint</Application>
  <PresentationFormat>Custom</PresentationFormat>
  <Paragraphs>100</Paragraphs>
  <Slides>47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Calibri</vt:lpstr>
      <vt:lpstr>Times New Roman</vt:lpstr>
      <vt:lpstr>Default Design</vt:lpstr>
      <vt:lpstr>11_Default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Carauana</dc:creator>
  <cp:lastModifiedBy>Alfred</cp:lastModifiedBy>
  <cp:revision>49</cp:revision>
  <dcterms:created xsi:type="dcterms:W3CDTF">2008-12-28T11:50:57Z</dcterms:created>
  <dcterms:modified xsi:type="dcterms:W3CDTF">2023-02-07T05:27:59Z</dcterms:modified>
</cp:coreProperties>
</file>