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38"/>
  </p:notesMasterIdLst>
  <p:sldIdLst>
    <p:sldId id="288" r:id="rId4"/>
    <p:sldId id="258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299" r:id="rId14"/>
    <p:sldId id="300" r:id="rId15"/>
    <p:sldId id="256" r:id="rId16"/>
    <p:sldId id="635" r:id="rId17"/>
    <p:sldId id="281" r:id="rId18"/>
    <p:sldId id="274" r:id="rId19"/>
    <p:sldId id="636" r:id="rId20"/>
    <p:sldId id="321" r:id="rId21"/>
    <p:sldId id="273" r:id="rId22"/>
    <p:sldId id="637" r:id="rId23"/>
    <p:sldId id="322" r:id="rId24"/>
    <p:sldId id="607" r:id="rId25"/>
    <p:sldId id="626" r:id="rId26"/>
    <p:sldId id="608" r:id="rId27"/>
    <p:sldId id="295" r:id="rId28"/>
    <p:sldId id="264" r:id="rId29"/>
    <p:sldId id="638" r:id="rId30"/>
    <p:sldId id="639" r:id="rId31"/>
    <p:sldId id="640" r:id="rId32"/>
    <p:sldId id="641" r:id="rId33"/>
    <p:sldId id="642" r:id="rId34"/>
    <p:sldId id="643" r:id="rId35"/>
    <p:sldId id="297" r:id="rId36"/>
    <p:sldId id="296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108" y="87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26/01/2023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 18-25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t-tnejn kienu għerja,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ir-raġel u martu, u ma kinux jistħu minn xulxin.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8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467346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8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997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xogħol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jdejk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tiekol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int,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riżqek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90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1303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għammiela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fl-irkejjen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taż-żebbuġ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4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17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1303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Ara, kif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Alla qal: 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sewwa li l-bniedem jibqa’ waħdu. Ħa nagħmillu għajnuna tgħodd għalih”.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61295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Ibierkek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tara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Ġerusalemm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331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03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nn-NO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kull min jibża’ mill-Mulej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Ilqgħu bil-ħlewwa l-kelma mħawla fikom,</a:t>
            </a: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tista’ ssalvalkom ruħkom.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989376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7, 24-30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fl-inħawi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-belt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joqgħod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jsir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setax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jinħeba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semgħet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mara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bintha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maħkuma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tinxteħet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f’riġlejh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1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Issa din il-mara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Griega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Sirofeniċja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mela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titolbu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ikeċċi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bintha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59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jixbgħu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tal-ulied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tixħtu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lill-ġriewi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9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sawwar mill-art annimali selvaġġi u t-tajr kollu tal-ajru, u ġiebhom quddiem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il-bniedem biex jara xi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3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weġbitu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qaltlu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mejda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ġriewi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wkoll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jieklu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tat-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bintek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sabet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tifla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mimduda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jsemmihom; u skont ma jkun il-bniedem semma lil kull ħliqa ħajja, dak ikun isimha. U l-bniedem ta isem lil kull bhima u ’l kull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4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tajra tal-ajru, u ’l kull annimal selvaġġ; imma għall-bniedem ma nstabet ebda għajnuna tgħodd għalih. </a:t>
            </a:r>
          </a:p>
        </p:txBody>
      </p:sp>
    </p:spTree>
    <p:extLst>
      <p:ext uri="{BB962C8B-B14F-4D97-AF65-F5344CB8AC3E}">
        <p14:creationId xmlns:p14="http://schemas.microsoft.com/office/powerpoint/2010/main" val="1179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tefa’ nagħsa tqila fuq il-bniedem; u dan raqad. U ħadlu waħda minn kustiljih u flokha mlieh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bil-laħam.</a:t>
            </a:r>
          </a:p>
        </p:txBody>
      </p:sp>
    </p:spTree>
    <p:extLst>
      <p:ext uri="{BB962C8B-B14F-4D97-AF65-F5344CB8AC3E}">
        <p14:creationId xmlns:p14="http://schemas.microsoft.com/office/powerpoint/2010/main" val="336217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l-Mulej Alla sawwar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il-kustilja, li kien ħa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mill-bniedem, f’mara u ġiebha lill-bniedem. Imbagħad il-bniedem qal: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7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“Din id-darba din hi għadma minn għadmi, u laħam minn laħmi, għalhekk tissejjaħ mara,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mir-raġel ittieħdet hi”.</a:t>
            </a:r>
          </a:p>
        </p:txBody>
      </p:sp>
    </p:spTree>
    <p:extLst>
      <p:ext uri="{BB962C8B-B14F-4D97-AF65-F5344CB8AC3E}">
        <p14:creationId xmlns:p14="http://schemas.microsoft.com/office/powerpoint/2010/main" val="2313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Għalhekk ir-raġel iħalli lil missieru u lil ommu u jingħaqad ma’ martu u jsiru ġisem wieħed. </a:t>
            </a:r>
          </a:p>
        </p:txBody>
      </p:sp>
    </p:spTree>
    <p:extLst>
      <p:ext uri="{BB962C8B-B14F-4D97-AF65-F5344CB8AC3E}">
        <p14:creationId xmlns:p14="http://schemas.microsoft.com/office/powerpoint/2010/main" val="17905216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498</Words>
  <Application>Microsoft Office PowerPoint</Application>
  <PresentationFormat>Custom</PresentationFormat>
  <Paragraphs>66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44</cp:revision>
  <dcterms:created xsi:type="dcterms:W3CDTF">2008-12-28T11:50:57Z</dcterms:created>
  <dcterms:modified xsi:type="dcterms:W3CDTF">2023-01-26T21:37:38Z</dcterms:modified>
</cp:coreProperties>
</file>