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7"/>
  </p:notesMasterIdLst>
  <p:sldIdLst>
    <p:sldId id="288" r:id="rId4"/>
    <p:sldId id="258" r:id="rId5"/>
    <p:sldId id="666" r:id="rId6"/>
    <p:sldId id="667" r:id="rId7"/>
    <p:sldId id="668" r:id="rId8"/>
    <p:sldId id="669" r:id="rId9"/>
    <p:sldId id="670" r:id="rId10"/>
    <p:sldId id="672" r:id="rId11"/>
    <p:sldId id="671" r:id="rId12"/>
    <p:sldId id="673" r:id="rId13"/>
    <p:sldId id="674" r:id="rId14"/>
    <p:sldId id="675" r:id="rId15"/>
    <p:sldId id="676" r:id="rId16"/>
    <p:sldId id="677" r:id="rId17"/>
    <p:sldId id="678" r:id="rId18"/>
    <p:sldId id="299" r:id="rId19"/>
    <p:sldId id="300" r:id="rId20"/>
    <p:sldId id="622" r:id="rId21"/>
    <p:sldId id="679" r:id="rId22"/>
    <p:sldId id="680" r:id="rId23"/>
    <p:sldId id="281" r:id="rId24"/>
    <p:sldId id="274" r:id="rId25"/>
    <p:sldId id="681" r:id="rId26"/>
    <p:sldId id="682" r:id="rId27"/>
    <p:sldId id="321" r:id="rId28"/>
    <p:sldId id="273" r:id="rId29"/>
    <p:sldId id="683" r:id="rId30"/>
    <p:sldId id="684" r:id="rId31"/>
    <p:sldId id="322" r:id="rId32"/>
    <p:sldId id="607" r:id="rId33"/>
    <p:sldId id="626" r:id="rId34"/>
    <p:sldId id="608" r:id="rId35"/>
    <p:sldId id="295" r:id="rId36"/>
    <p:sldId id="264" r:id="rId37"/>
    <p:sldId id="685" r:id="rId38"/>
    <p:sldId id="686" r:id="rId39"/>
    <p:sldId id="687" r:id="rId40"/>
    <p:sldId id="688" r:id="rId41"/>
    <p:sldId id="689" r:id="rId42"/>
    <p:sldId id="690" r:id="rId43"/>
    <p:sldId id="691" r:id="rId44"/>
    <p:sldId id="297" r:id="rId45"/>
    <p:sldId id="296" r:id="rId4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29" d="100"/>
          <a:sy n="29" d="100"/>
        </p:scale>
        <p:origin x="144" y="103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31/01/2023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8, 6-13.20-22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“Arawni, hawn jien se nagħmel il-patt tiegħi magħkom u ma’ nisilkom warajkom; ma’ kull ħliqa ħajja li hemm magħkom,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3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mat-tjur u mal-bhejjem, ma’ kull bhima selvaġġa li hemm magħkom, 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mal-bhejjem kollha li ħarġu magħkom </a:t>
            </a:r>
          </a:p>
        </p:txBody>
      </p:sp>
    </p:spTree>
    <p:extLst>
      <p:ext uri="{BB962C8B-B14F-4D97-AF65-F5344CB8AC3E}">
        <p14:creationId xmlns:p14="http://schemas.microsoft.com/office/powerpoint/2010/main" val="71492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mill-arka. Jien nagħmel il-patt tiegħi magħkom, li qatt iżjed ma jinqered, ebda laħam ħaj, bl-ilmijiet tad-dilluvju; u qatt iżjed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0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jkun hemm dilluvju biex iħarbat l-art”.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żied jgħid Alla: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ikun is-sinjal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tal-patt li jien qiegħed</a:t>
            </a:r>
          </a:p>
        </p:txBody>
      </p:sp>
    </p:spTree>
    <p:extLst>
      <p:ext uri="{BB962C8B-B14F-4D97-AF65-F5344CB8AC3E}">
        <p14:creationId xmlns:p14="http://schemas.microsoft.com/office/powerpoint/2010/main" val="401940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 bejni u bejnkom,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bejn kull ħliqa ħajja li hemm magħkom,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għall-ġenerazzjonijiet kollha għal dejjem.</a:t>
            </a:r>
          </a:p>
        </p:txBody>
      </p:sp>
    </p:spTree>
    <p:extLst>
      <p:ext uri="{BB962C8B-B14F-4D97-AF65-F5344CB8AC3E}">
        <p14:creationId xmlns:p14="http://schemas.microsoft.com/office/powerpoint/2010/main" val="327371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1303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Inqiegħed il-qaws tiegħi fis-sħab, u jkun sinjal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tal-patt bejni u bejn l-art”.</a:t>
            </a:r>
          </a:p>
        </p:txBody>
      </p:sp>
    </p:spTree>
    <p:extLst>
      <p:ext uri="{BB962C8B-B14F-4D97-AF65-F5344CB8AC3E}">
        <p14:creationId xmlns:p14="http://schemas.microsoft.com/office/powerpoint/2010/main" val="341326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jittawwal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mis-sema lejn l-art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259434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slaten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jerġa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jidher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84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Alla bierek lil Noè u lil uliedu, u qalilhom: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“Nisslu u oktru u imlew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l-art. U jkun il-biża’ tagħkom fuq kull ħliqa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tal-mitluqin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jistmellx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9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jittawwal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mis-sema lejn l-art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Jinkiteb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għan-nisel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ġdid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306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isfel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tas-santwarju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jittawwal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mis-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l-art,</a:t>
            </a:r>
          </a:p>
        </p:txBody>
      </p:sp>
    </p:spTree>
    <p:extLst>
      <p:ext uri="{BB962C8B-B14F-4D97-AF65-F5344CB8AC3E}">
        <p14:creationId xmlns:p14="http://schemas.microsoft.com/office/powerpoint/2010/main" val="2341692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krib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tal-ilsiera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jeħles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’il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għall-mewt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4019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jittawwal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mis-sema lejn l-art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nisilhom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jixxandar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f’Ġerusalemm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94462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jinġemgħu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755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jittawwal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mis-sema lejn l-art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 fuq l-art, u fuq it-tajr kollu tal-ajru, u fuq kulma jitkaxkar fl-art u fuq il-ħut kollu tal-baħar; u jitriegħdu quddiemkom;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2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8, 27-33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irħula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Ċesarija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Filippu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Huma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mexjin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din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mistoqsija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77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l-Battista;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31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“Inti l-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Messija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ordnalhom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89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jitkellmu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meħtieġ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Bin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ibati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miċħud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25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anzjani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qassisin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il-kbar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joqtluh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tlitt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jerġa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jqum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ġibdu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6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f’idejkom nerħihom. Kulma hu ħaj u jitħarrek fl-art ikun ikel għalikom; u wkoll il-ħaxix aħdar, kollu nagħtikom. </a:t>
            </a:r>
          </a:p>
        </p:txBody>
      </p:sp>
    </p:spTree>
    <p:extLst>
      <p:ext uri="{BB962C8B-B14F-4D97-AF65-F5344CB8AC3E}">
        <p14:creationId xmlns:p14="http://schemas.microsoft.com/office/powerpoint/2010/main" val="793269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jlumu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ċanfar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0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Itlaq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m’intix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taħseb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ħwejjeġ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57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l-laħam b’demmu ġo fih, li hu ħajtu, la tikluhx. U jien nitlob kont ta’ demmkom, li hu ħajjitkom, nitolbu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8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mingħand kull bhima, mingħand kull bniedem; mingħand kull wieħed nitħallas tal-ħajja ta’ bniedem ieħor bħalu. </a:t>
            </a:r>
          </a:p>
        </p:txBody>
      </p:sp>
    </p:spTree>
    <p:extLst>
      <p:ext uri="{BB962C8B-B14F-4D97-AF65-F5344CB8AC3E}">
        <p14:creationId xmlns:p14="http://schemas.microsoft.com/office/powerpoint/2010/main" val="116189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min ixerred demm ta’ bniedem, minn bniedem ieħor jixxerred demmu. Għax skont ix-xbieha tiegħu, ħalqu Alla </a:t>
            </a:r>
          </a:p>
        </p:txBody>
      </p:sp>
    </p:spTree>
    <p:extLst>
      <p:ext uri="{BB962C8B-B14F-4D97-AF65-F5344CB8AC3E}">
        <p14:creationId xmlns:p14="http://schemas.microsoft.com/office/powerpoint/2010/main" val="40268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lill-bniedem. U intom nisslu u oktru; xterdu mal-art u oktru fuqha”.</a:t>
            </a:r>
          </a:p>
        </p:txBody>
      </p:sp>
    </p:spTree>
    <p:extLst>
      <p:ext uri="{BB962C8B-B14F-4D97-AF65-F5344CB8AC3E}">
        <p14:creationId xmlns:p14="http://schemas.microsoft.com/office/powerpoint/2010/main" val="194481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Alla kellem lil Noè u lil uliedu miegħu u qalilhom:</a:t>
            </a:r>
          </a:p>
        </p:txBody>
      </p:sp>
    </p:spTree>
    <p:extLst>
      <p:ext uri="{BB962C8B-B14F-4D97-AF65-F5344CB8AC3E}">
        <p14:creationId xmlns:p14="http://schemas.microsoft.com/office/powerpoint/2010/main" val="583961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672</Words>
  <Application>Microsoft Office PowerPoint</Application>
  <PresentationFormat>Custom</PresentationFormat>
  <Paragraphs>86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47</cp:revision>
  <dcterms:created xsi:type="dcterms:W3CDTF">2008-12-28T11:50:57Z</dcterms:created>
  <dcterms:modified xsi:type="dcterms:W3CDTF">2023-01-31T22:02:34Z</dcterms:modified>
</cp:coreProperties>
</file>