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0"/>
  </p:notesMasterIdLst>
  <p:sldIdLst>
    <p:sldId id="288" r:id="rId4"/>
    <p:sldId id="258" r:id="rId5"/>
    <p:sldId id="692" r:id="rId6"/>
    <p:sldId id="693" r:id="rId7"/>
    <p:sldId id="694" r:id="rId8"/>
    <p:sldId id="695" r:id="rId9"/>
    <p:sldId id="696" r:id="rId10"/>
    <p:sldId id="697" r:id="rId11"/>
    <p:sldId id="299" r:id="rId12"/>
    <p:sldId id="300" r:id="rId13"/>
    <p:sldId id="622" r:id="rId14"/>
    <p:sldId id="698" r:id="rId15"/>
    <p:sldId id="699" r:id="rId16"/>
    <p:sldId id="281" r:id="rId17"/>
    <p:sldId id="274" r:id="rId18"/>
    <p:sldId id="682" r:id="rId19"/>
    <p:sldId id="321" r:id="rId20"/>
    <p:sldId id="273" r:id="rId21"/>
    <p:sldId id="700" r:id="rId22"/>
    <p:sldId id="322" r:id="rId23"/>
    <p:sldId id="607" r:id="rId24"/>
    <p:sldId id="626" r:id="rId25"/>
    <p:sldId id="608" r:id="rId26"/>
    <p:sldId id="295" r:id="rId27"/>
    <p:sldId id="264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709" r:id="rId37"/>
    <p:sldId id="297" r:id="rId38"/>
    <p:sldId id="296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5, 1-10 (gr. 1-8)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3419674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jqiegħed fil-Mulej it-tama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259434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pariri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jiqafx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ħatjin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259434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laqgħat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taż-żeblieħa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5675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803516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jaħseb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86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781" y="2560509"/>
            <a:ext cx="233911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jqiegħed fil-Mulej 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siġra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mħawla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nixxigħat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tal-ilma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jidbielx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jirnexxi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f’kulma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19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226" y="2561303"/>
            <a:ext cx="233772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jqiegħed fil-Mulej 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jtajjarha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2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Isserraħx fuq il-ġid li għandek, u tgħidx: </a:t>
            </a:r>
          </a:p>
          <a:p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biżżejjed għalija”.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Tħallix il-ġibdiet u saħħtek imexxuk huma, biex timxi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0509"/>
            <a:ext cx="234215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jqiegħed fil-Mulej 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Ilqgħu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9, 41-50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tazza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x’tixorbu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tal-Messija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mingħajr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4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skandlu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iċ-ċkejknin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jemmnu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jaqbillu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jorbtulu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għonqu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tħin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3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jdawru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ħmir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jixħtuh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okkażjoni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aqtagħha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4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jaħbatlek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milli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b’idejk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jintefiex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wara dak li tixtieq qalbek.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tgħidx: </a:t>
            </a:r>
          </a:p>
          <a:p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jista’ għalija?”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il-Mulej żgur jitħallas minnek. </a:t>
            </a:r>
          </a:p>
        </p:txBody>
      </p:sp>
    </p:spTree>
    <p:extLst>
      <p:ext uri="{BB962C8B-B14F-4D97-AF65-F5344CB8AC3E}">
        <p14:creationId xmlns:p14="http://schemas.microsoft.com/office/powerpoint/2010/main" val="2042985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okkażjoni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aqtgħu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jaħbatlek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b’riġel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milli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0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tinxteħet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b’riġlejk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okkażjoni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aqlagħha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jaħbatlek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10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b’għajn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tinxteħet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b’għajnejk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id-dud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jmutx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70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jintefiex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Għax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immellaħ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terġgħu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81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togħma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Fittxu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infuskom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fis-sliem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bejnietkom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Tgħidx: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“Dnibt! B’daqshekk xi ġrali?”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il-Mulej idum biex jagħdab. La sserraħx rasek mill-maħfra, hekk li żżid</a:t>
            </a:r>
          </a:p>
        </p:txBody>
      </p:sp>
    </p:spTree>
    <p:extLst>
      <p:ext uri="{BB962C8B-B14F-4D97-AF65-F5344CB8AC3E}">
        <p14:creationId xmlns:p14="http://schemas.microsoft.com/office/powerpoint/2010/main" val="109677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dnub fuq ieħor. U tgħidx: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“Il-ħniena tiegħu kbira;</a:t>
            </a:r>
          </a:p>
          <a:p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jaħfirli l-kotra ta’ dnubiet”;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kemm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il-ħniena u kemm l-għadab</a:t>
            </a:r>
          </a:p>
        </p:txBody>
      </p:sp>
    </p:spTree>
    <p:extLst>
      <p:ext uri="{BB962C8B-B14F-4D97-AF65-F5344CB8AC3E}">
        <p14:creationId xmlns:p14="http://schemas.microsoft.com/office/powerpoint/2010/main" val="169489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huma tiegħu, imma fuq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il-midinbin iniżżel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l-għadab. Toqgħodx tistenna biex iddur lejn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il-Mulej, u tħallix minn</a:t>
            </a:r>
          </a:p>
        </p:txBody>
      </p:sp>
    </p:spTree>
    <p:extLst>
      <p:ext uri="{BB962C8B-B14F-4D97-AF65-F5344CB8AC3E}">
        <p14:creationId xmlns:p14="http://schemas.microsoft.com/office/powerpoint/2010/main" val="207638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jum għal ieħor, għax ħin bla waqt jasal għadab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il-Mulej, u meta jiġi biex jitħallas minnek, tintilef għalkollox.</a:t>
            </a:r>
          </a:p>
        </p:txBody>
      </p:sp>
    </p:spTree>
    <p:extLst>
      <p:ext uri="{BB962C8B-B14F-4D97-AF65-F5344CB8AC3E}">
        <p14:creationId xmlns:p14="http://schemas.microsoft.com/office/powerpoint/2010/main" val="318376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1303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Isserraħx fuq ġid li qlajt bil-qerq, għax xejn ma jkun jiswielek fi żmien l-għawġ.</a:t>
            </a:r>
          </a:p>
        </p:txBody>
      </p:sp>
    </p:spTree>
    <p:extLst>
      <p:ext uri="{BB962C8B-B14F-4D97-AF65-F5344CB8AC3E}">
        <p14:creationId xmlns:p14="http://schemas.microsoft.com/office/powerpoint/2010/main" val="377283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548</Words>
  <Application>Microsoft Office PowerPoint</Application>
  <PresentationFormat>Custom</PresentationFormat>
  <Paragraphs>72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49</cp:revision>
  <dcterms:created xsi:type="dcterms:W3CDTF">2008-12-28T11:50:57Z</dcterms:created>
  <dcterms:modified xsi:type="dcterms:W3CDTF">2023-02-03T12:09:00Z</dcterms:modified>
</cp:coreProperties>
</file>