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3"/>
  </p:notesMasterIdLst>
  <p:sldIdLst>
    <p:sldId id="288" r:id="rId4"/>
    <p:sldId id="258" r:id="rId5"/>
    <p:sldId id="700" r:id="rId6"/>
    <p:sldId id="701" r:id="rId7"/>
    <p:sldId id="702" r:id="rId8"/>
    <p:sldId id="703" r:id="rId9"/>
    <p:sldId id="704" r:id="rId10"/>
    <p:sldId id="705" r:id="rId11"/>
    <p:sldId id="706" r:id="rId12"/>
    <p:sldId id="707" r:id="rId13"/>
    <p:sldId id="708" r:id="rId14"/>
    <p:sldId id="299" r:id="rId15"/>
    <p:sldId id="300" r:id="rId16"/>
    <p:sldId id="622" r:id="rId17"/>
    <p:sldId id="274" r:id="rId18"/>
    <p:sldId id="321" r:id="rId19"/>
    <p:sldId id="273" r:id="rId20"/>
    <p:sldId id="709" r:id="rId21"/>
    <p:sldId id="322" r:id="rId22"/>
    <p:sldId id="710" r:id="rId23"/>
    <p:sldId id="714" r:id="rId24"/>
    <p:sldId id="711" r:id="rId25"/>
    <p:sldId id="712" r:id="rId26"/>
    <p:sldId id="715" r:id="rId27"/>
    <p:sldId id="713" r:id="rId28"/>
    <p:sldId id="607" r:id="rId29"/>
    <p:sldId id="626" r:id="rId30"/>
    <p:sldId id="608" r:id="rId31"/>
    <p:sldId id="295" r:id="rId32"/>
    <p:sldId id="264" r:id="rId33"/>
    <p:sldId id="716" r:id="rId34"/>
    <p:sldId id="717" r:id="rId35"/>
    <p:sldId id="718" r:id="rId36"/>
    <p:sldId id="719" r:id="rId37"/>
    <p:sldId id="720" r:id="rId38"/>
    <p:sldId id="721" r:id="rId39"/>
    <p:sldId id="722" r:id="rId40"/>
    <p:sldId id="297" r:id="rId41"/>
    <p:sldId id="296" r:id="rId4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6174D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50" y="114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07/02/2023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42, 15-26 (gr. 15-25)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kollha meħtieġa, u kollha jisimgħu minnu.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Kollox tnejn tnejn, wieħed il-maqlub tal-ieħor, u m’għamel xejn bin-nieqes.</a:t>
            </a:r>
          </a:p>
        </p:txBody>
      </p:sp>
    </p:spTree>
    <p:extLst>
      <p:ext uri="{BB962C8B-B14F-4D97-AF65-F5344CB8AC3E}">
        <p14:creationId xmlns:p14="http://schemas.microsoft.com/office/powerpoint/2010/main" val="411789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2560509"/>
            <a:ext cx="227545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B’wieħed isaħħaħ it-tajjeb tal-ieħor, u min se jixba’ jħares lejn sebħu?</a:t>
            </a:r>
          </a:p>
        </p:txBody>
      </p:sp>
    </p:spTree>
    <p:extLst>
      <p:ext uri="{BB962C8B-B14F-4D97-AF65-F5344CB8AC3E}">
        <p14:creationId xmlns:p14="http://schemas.microsoft.com/office/powerpoint/2010/main" val="358833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28377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Bil-kelma tal-Mulej saru s-smewwiet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259434"/>
            <a:ext cx="22610512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daqq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taċ-ċetra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arpa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b’għaxar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0509"/>
            <a:ext cx="2339974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Għannulu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ġdida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doqqulu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b’leħen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1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Bil-kelma tal-Mulej saru s-smewwiet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bil-fedeltà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l-art. </a:t>
            </a:r>
          </a:p>
        </p:txBody>
      </p:sp>
    </p:spTree>
    <p:extLst>
      <p:ext uri="{BB962C8B-B14F-4D97-AF65-F5344CB8AC3E}">
        <p14:creationId xmlns:p14="http://schemas.microsoft.com/office/powerpoint/2010/main" val="420217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Bil-kelma tal-Mulej saru s-smewwiet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Sa nfakkar issa l-għemejjel tal-Mulej, u nitkellem fuq dak li rajt. Bi kliem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il-Mulej saru l-għemejjel tiegħu.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smewwiet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b’nifs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fommu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tiżjin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28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f’ġarra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ilmijiet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ġabar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ibħra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kbar fi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mħażen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650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Bil-kelma tal-Mulej saru s-smewwiet</a:t>
            </a:r>
          </a:p>
        </p:txBody>
      </p:sp>
    </p:spTree>
    <p:extLst>
      <p:ext uri="{BB962C8B-B14F-4D97-AF65-F5344CB8AC3E}">
        <p14:creationId xmlns:p14="http://schemas.microsoft.com/office/powerpoint/2010/main" val="66142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tibża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jitbeżża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234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2561303"/>
            <a:ext cx="223944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tkellem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hi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twaqqfet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224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97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Bil-kelma tal-Mulej saru s-smewwiet</a:t>
            </a:r>
          </a:p>
        </p:txBody>
      </p:sp>
    </p:spTree>
    <p:extLst>
      <p:ext uri="{BB962C8B-B14F-4D97-AF65-F5344CB8AC3E}">
        <p14:creationId xmlns:p14="http://schemas.microsoft.com/office/powerpoint/2010/main" val="4168020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tal-ħajja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10, 46-52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Ix-xemx iddawwal hi u tħares fuq kollox; hekk b’sebħ il-Mulej hu mimli xogħlu. Lanqas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lill-qaddisin tiegħu ma ta </a:t>
            </a:r>
          </a:p>
        </p:txBody>
      </p:sp>
    </p:spTree>
    <p:extLst>
      <p:ext uri="{BB962C8B-B14F-4D97-AF65-F5344CB8AC3E}">
        <p14:creationId xmlns:p14="http://schemas.microsoft.com/office/powerpoint/2010/main" val="247073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waqt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ħiereġ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Ġeriko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tallab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Bartimew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bin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Timew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ġenb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Dan,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65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Nazaret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jgħajjat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“Ġesù, bin David,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ikollok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13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jgħajtu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jiskot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jgħajjat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“Bin David,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ikollok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ħniena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976357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waqaf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Sejħulu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qalulu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13367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b="1" i="1" dirty="0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b="1" i="1" dirty="0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Qum, </a:t>
            </a:r>
            <a:r>
              <a:rPr lang="en-GB" sz="16000" b="1" i="1" dirty="0" err="1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isejjaħlek</a:t>
            </a:r>
            <a:r>
              <a:rPr lang="en-GB" sz="16000" b="1" i="1" dirty="0">
                <a:solidFill>
                  <a:srgbClr val="361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 </a:t>
            </a:r>
            <a:endParaRPr lang="mt-MT" sz="16000" b="1" i="1" dirty="0">
              <a:solidFill>
                <a:srgbClr val="3617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tajjar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mantar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qabeż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riġlejh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Ġesù. </a:t>
            </a:r>
          </a:p>
        </p:txBody>
      </p:sp>
    </p:spTree>
    <p:extLst>
      <p:ext uri="{BB962C8B-B14F-4D97-AF65-F5344CB8AC3E}">
        <p14:creationId xmlns:p14="http://schemas.microsoft.com/office/powerpoint/2010/main" val="1453244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tridni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nagħmillek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“Li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nerġa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Rabbuni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ieġbu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agħma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24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55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“Mur,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fejqitek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spc="-15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spc="-150" dirty="0" err="1"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mt-MT" sz="160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150" dirty="0">
                <a:latin typeface="Times New Roman" pitchFamily="18" charset="0"/>
                <a:cs typeface="Times New Roman" pitchFamily="18" charset="0"/>
              </a:rPr>
              <a:t>raġa’ </a:t>
            </a:r>
            <a:r>
              <a:rPr lang="en-GB" sz="16000" spc="-15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150" dirty="0" err="1"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GB" sz="16000" spc="-1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baqa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miexi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warajh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96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l-Mulej is-setgħa, li jgħoddu u jfissru għeġubijietu, dak li għamel il-Mulej li jista’ kollox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biex il-ħolqien kollu jkun</a:t>
            </a:r>
          </a:p>
        </p:txBody>
      </p:sp>
    </p:spTree>
    <p:extLst>
      <p:ext uri="{BB962C8B-B14F-4D97-AF65-F5344CB8AC3E}">
        <p14:creationId xmlns:p14="http://schemas.microsoft.com/office/powerpoint/2010/main" val="181703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fis-sod fil-glorja tiegħu.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Jifli l-abbissi u qlub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il-bnedmin, u jagħraf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it-triqat imwiegħra tagħhom, għax Alla l-għoli</a:t>
            </a:r>
          </a:p>
        </p:txBody>
      </p:sp>
    </p:spTree>
    <p:extLst>
      <p:ext uri="{BB962C8B-B14F-4D97-AF65-F5344CB8AC3E}">
        <p14:creationId xmlns:p14="http://schemas.microsoft.com/office/powerpoint/2010/main" val="306823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jagħraf kulma jista’ jingħaraf, u jħares lejn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is-sinjali taż-żmien.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Iħabbar dak li għadda u dak li għad ikun, u jikxef</a:t>
            </a:r>
          </a:p>
        </p:txBody>
      </p:sp>
    </p:spTree>
    <p:extLst>
      <p:ext uri="{BB962C8B-B14F-4D97-AF65-F5344CB8AC3E}">
        <p14:creationId xmlns:p14="http://schemas.microsoft.com/office/powerpoint/2010/main" val="272106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triqat il-ħwejjeġ mistura.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Ma jaħrablu l-ebda ħsieb,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lanqas kelma waħda mhi moħbija minnu.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Qassam bl-ordni l-opri </a:t>
            </a:r>
          </a:p>
        </p:txBody>
      </p:sp>
    </p:spTree>
    <p:extLst>
      <p:ext uri="{BB962C8B-B14F-4D97-AF65-F5344CB8AC3E}">
        <p14:creationId xmlns:p14="http://schemas.microsoft.com/office/powerpoint/2010/main" val="199797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l-kbar ta’ għerfu, u hu minn dejjem u għal dejjem.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Xejn ma jiżdiedlu u lanqas jitnaqqaslu, u ma jeħtieġ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il-parir ta’ ħadd.</a:t>
            </a:r>
          </a:p>
        </p:txBody>
      </p:sp>
    </p:spTree>
    <p:extLst>
      <p:ext uri="{BB962C8B-B14F-4D97-AF65-F5344CB8AC3E}">
        <p14:creationId xmlns:p14="http://schemas.microsoft.com/office/powerpoint/2010/main" val="237986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X’għaxqa fihom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l-għemejjel tiegħu kollha!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minnhom ma tidhirx ħlief xrara! Kollha jgħixu u jibqgħu għal dejjem,</a:t>
            </a:r>
          </a:p>
        </p:txBody>
      </p:sp>
    </p:spTree>
    <p:extLst>
      <p:ext uri="{BB962C8B-B14F-4D97-AF65-F5344CB8AC3E}">
        <p14:creationId xmlns:p14="http://schemas.microsoft.com/office/powerpoint/2010/main" val="2241506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583</Words>
  <Application>Microsoft Office PowerPoint</Application>
  <PresentationFormat>Custom</PresentationFormat>
  <Paragraphs>87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51</cp:revision>
  <dcterms:created xsi:type="dcterms:W3CDTF">2008-12-28T11:50:57Z</dcterms:created>
  <dcterms:modified xsi:type="dcterms:W3CDTF">2023-02-07T05:34:54Z</dcterms:modified>
</cp:coreProperties>
</file>